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8391"/>
          <a:stretch>
            <a:fillRect/>
          </a:stretch>
        </p:blipFill>
        <p:spPr>
          <a:xfrm>
            <a:off x="1191965" y="508003"/>
            <a:ext cx="1765808" cy="1492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5403" r="1405" b="10554"/>
          <a:stretch>
            <a:fillRect/>
          </a:stretch>
        </p:blipFill>
        <p:spPr>
          <a:xfrm flipH="1">
            <a:off x="2846801" y="643836"/>
            <a:ext cx="1715260" cy="13067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1147" r="5896" b="14779"/>
          <a:stretch>
            <a:fillRect/>
          </a:stretch>
        </p:blipFill>
        <p:spPr>
          <a:xfrm>
            <a:off x="5959137" y="554166"/>
            <a:ext cx="1715260" cy="13964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686" y="508003"/>
            <a:ext cx="1626519" cy="1626519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497205" y="503333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9473"/>
          <a:stretch>
            <a:fillRect/>
          </a:stretch>
        </p:blipFill>
        <p:spPr>
          <a:xfrm>
            <a:off x="2559432" y="2718073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22262"/>
          <a:stretch>
            <a:fillRect/>
          </a:stretch>
        </p:blipFill>
        <p:spPr>
          <a:xfrm>
            <a:off x="4035481" y="2877183"/>
            <a:ext cx="2073106" cy="1186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6014" r="7738" b="11176"/>
          <a:stretch>
            <a:fillRect/>
          </a:stretch>
        </p:blipFill>
        <p:spPr>
          <a:xfrm>
            <a:off x="6165520" y="2487941"/>
            <a:ext cx="1735352" cy="17001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>
          <a:xfrm>
            <a:off x="7900872" y="2718073"/>
            <a:ext cx="1480510" cy="12989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b="10271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904" r="6903" b="6904"/>
          <a:stretch>
            <a:fillRect/>
          </a:stretch>
        </p:blipFill>
        <p:spPr>
          <a:xfrm>
            <a:off x="4756897" y="4937715"/>
            <a:ext cx="1370227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30146"/>
          <a:stretch>
            <a:fillRect/>
          </a:stretch>
        </p:blipFill>
        <p:spPr>
          <a:xfrm rot="21227162">
            <a:off x="6013413" y="4996972"/>
            <a:ext cx="2406293" cy="1149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7104" r="6033" b="12766"/>
          <a:stretch>
            <a:fillRect/>
          </a:stretch>
        </p:blipFill>
        <p:spPr>
          <a:xfrm>
            <a:off x="7915475" y="5022986"/>
            <a:ext cx="1414496" cy="11280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41" y="1498102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427970" y="643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2460" y="2134235"/>
            <a:ext cx="15811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2024-11-13T11:55:12Z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EA1E7AB8674B462795C393D4787E1CAA_12</vt:lpwstr>
  </property>
  <property fmtid="{D5CDD505-2E9C-101B-9397-08002B2CF9AE}" pid="3" name="KSOProductBuildVer">
    <vt:lpwstr>1033-12.2.0.17119</vt:lpwstr>
  </property>
</Properties>
</file>