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B1BB-761C-46F4-925A-486B59D4A5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D412-B34A-4850-8C22-07AA501B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D290B-EA91-4E77-AB31-AD3A73DA9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539FC-0335-45F8-8710-0523105E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61075-A62C-4FB4-885D-085D26E0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CF4C-D30F-40E5-97DE-0260CD6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E366-3B76-4596-A4D4-B2C64180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97DA-6258-4ED8-96CA-9847AA72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237B5-04FD-4420-B59F-86F201CE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C07E-073B-4E47-996F-E9F563B9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BB5C8-A892-4093-B085-F48901C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076A8-3CEE-4FFB-BFE2-00B9EDE7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4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663506-B80B-4F45-AB18-C61441C3A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D442-AAEB-4A18-9DB5-8953DC3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3E947-18C1-4A1D-87C0-E7870FE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982F5-B0FD-4A11-B6D7-FF05E015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67F9-1C66-4D4F-83DB-D64B820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46FCD-3572-45FF-AE82-2F4A0B66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15941-2686-4886-B2E8-42768D71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26742-2A90-437D-AC2F-885EB578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B3B72-9F24-4232-85FA-171AAB60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7EB31-76F1-46CF-BEEE-C7F15B10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18FA-B0EE-4C93-BA3A-B8705CCD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86120-9720-4A02-B683-D51B1631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01C54-7579-44CF-8E00-2A4ACC31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6282A-42F7-4F8F-B598-F260FBD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21CAB-738C-4634-AC4D-96F72E9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5B2A-7FB9-44F2-9B6A-6AD12F07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B3295-ED8F-4926-9FE4-45493653D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3782F-A99D-450C-9343-CC15B869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3786A-9BAA-4315-8AE4-BBCBBFDA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A757A-D233-4FA2-AC6F-EED73B89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DE8F2-1B05-444B-A30B-CC3DAE0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AF0B-B70E-4B5F-A047-A9B2D8C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32EF4-B447-4520-B5C4-35C7DF2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62B7-7B08-43D4-B1F6-2FBAC0C9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484747-3232-4CCE-BCCC-8DDDD3E3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57B7D9-683C-4836-8FB9-3C8D5FBE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4A988-7FCA-4BB6-9A32-BA0BC33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2AE3E-51BD-49CB-ABDE-5361D93D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591752-64C0-455E-89AE-B5E25DC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C8F1-9768-4C36-ABB1-0C6B1B19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348DD-EFDA-49C7-8D6E-E31B8B92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B9688-897C-4617-BA1D-A836D8AE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085A6-F74D-4076-A2A0-E508EA7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E951C-39C9-4E69-A72E-3466D353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7A80B3-E50A-4FAE-BC56-79380E1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EBF7B-5559-42F6-80FB-1DB869E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718EA-FE80-4C9E-9DDD-09C3052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7C963-E619-43AF-9807-659B490B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9FBC-4099-48F7-85FE-E101C3E49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AB4A2-2C31-46E5-9EB0-D960AD11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D316B-65E6-4391-9865-632C0117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A006A-833D-4AE9-A5E9-3EF62CDB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989D-236B-4821-894C-06A65A7C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E6C0-0FA6-4908-B723-B84DF2247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2D8FFA-E09A-4595-8169-FA1715FD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1F44B-1B49-4260-A30E-CBDE41D8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CB5ED-E3A7-4FD1-B20F-3BFAF3F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535F2-3C56-4593-B9A7-21328B7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7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5400-7B02-428A-BE77-D393980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B9336-628F-4268-9133-87AC1CD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A8C9B-F1BE-4EF2-88C8-205A670BF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107E3-49CA-4778-B261-9A1A6D32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B5C7C-7B52-4973-806B-32A0E9A6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4B8AC-B85D-4377-B6CE-19674146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203494" y="276054"/>
            <a:ext cx="6111305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737" y="475956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000" y="50083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6742" y="526732"/>
            <a:ext cx="1548000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7425" y="213433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7102238" y="4074762"/>
            <a:ext cx="1508429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48504">
            <a:off x="7050432" y="2197420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5143" y="2256327"/>
            <a:ext cx="1328404" cy="133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889" y="3920849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505025">
            <a:off x="5617948" y="3948231"/>
            <a:ext cx="1322301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8172"/>
          <a:stretch/>
        </p:blipFill>
        <p:spPr bwMode="auto">
          <a:xfrm>
            <a:off x="9314798" y="3209447"/>
            <a:ext cx="241677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155" y="317476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0762"/>
          <a:stretch/>
        </p:blipFill>
        <p:spPr>
          <a:xfrm flipH="1">
            <a:off x="9664718" y="2958232"/>
            <a:ext cx="2049955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9885" y="3462105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13274"/>
          <a:stretch/>
        </p:blipFill>
        <p:spPr bwMode="auto">
          <a:xfrm>
            <a:off x="9549607" y="3174762"/>
            <a:ext cx="25896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254" r="8588" b="1254"/>
          <a:stretch/>
        </p:blipFill>
        <p:spPr bwMode="auto">
          <a:xfrm>
            <a:off x="9424701" y="3343189"/>
            <a:ext cx="255667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601EA97-02F8-4EBE-A8D3-DE909DC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93" y="5956161"/>
            <a:ext cx="1089468" cy="94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711" y="276327"/>
            <a:ext cx="186777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792" y="2447396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7</cp:revision>
  <dcterms:created xsi:type="dcterms:W3CDTF">2024-08-27T08:35:39Z</dcterms:created>
  <dcterms:modified xsi:type="dcterms:W3CDTF">2024-08-27T10:19:04Z</dcterms:modified>
</cp:coreProperties>
</file>