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8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7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7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6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2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2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6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7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223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5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40"/>
            <a:ext cx="12192000" cy="6832879"/>
          </a:xfrm>
          <a:prstGeom prst="rect">
            <a:avLst/>
          </a:prstGeom>
        </p:spPr>
      </p:pic>
      <p:pic>
        <p:nvPicPr>
          <p:cNvPr id="5" name="подарок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759" y="99080"/>
            <a:ext cx="903181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45720" y="4311876"/>
            <a:ext cx="1615440" cy="28633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1535547" y="4327458"/>
            <a:ext cx="1615440" cy="286330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3013827" y="4343040"/>
            <a:ext cx="1615440" cy="28633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4476868" y="4343038"/>
            <a:ext cx="1615440" cy="28633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5993562" y="4343039"/>
            <a:ext cx="1615440" cy="28633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7456468" y="4352565"/>
            <a:ext cx="1615440" cy="28633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8919643" y="4343040"/>
            <a:ext cx="1615440" cy="2863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10414197" y="4352565"/>
            <a:ext cx="1615440" cy="2863305"/>
          </a:xfrm>
          <a:prstGeom prst="rect">
            <a:avLst/>
          </a:prstGeom>
        </p:spPr>
      </p:pic>
      <p:pic>
        <p:nvPicPr>
          <p:cNvPr id="18" name="улитка 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9527" y="5142121"/>
            <a:ext cx="1453115" cy="145311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6" name="утюг Рисунок 2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72" y="5142121"/>
            <a:ext cx="1234356" cy="1314221"/>
          </a:xfrm>
          <a:prstGeom prst="rect">
            <a:avLst/>
          </a:prstGeom>
          <a:effectLst>
            <a:glow rad="81934">
              <a:schemeClr val="bg1"/>
            </a:glow>
          </a:effectLst>
        </p:spPr>
      </p:pic>
      <p:pic>
        <p:nvPicPr>
          <p:cNvPr id="27" name="узел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0808" y="5323705"/>
            <a:ext cx="757511" cy="1189006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grpSp>
        <p:nvGrpSpPr>
          <p:cNvPr id="30" name="уши Группа 29"/>
          <p:cNvGrpSpPr/>
          <p:nvPr/>
        </p:nvGrpSpPr>
        <p:grpSpPr>
          <a:xfrm>
            <a:off x="6296363" y="5244910"/>
            <a:ext cx="1128726" cy="1344527"/>
            <a:chOff x="4078189" y="1380498"/>
            <a:chExt cx="2390652" cy="2784243"/>
          </a:xfrm>
          <a:effectLst>
            <a:glow rad="76200">
              <a:schemeClr val="bg1"/>
            </a:glo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51"/>
            <a:stretch/>
          </p:blipFill>
          <p:spPr>
            <a:xfrm>
              <a:off x="5132439" y="1380498"/>
              <a:ext cx="1336402" cy="2764074"/>
            </a:xfrm>
            <a:prstGeom prst="rect">
              <a:avLst/>
            </a:prstGeom>
            <a:effectLst>
              <a:glow rad="52585">
                <a:schemeClr val="bg1"/>
              </a:glo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" r="50072"/>
            <a:stretch/>
          </p:blipFill>
          <p:spPr>
            <a:xfrm>
              <a:off x="4078189" y="1400667"/>
              <a:ext cx="1283110" cy="2764074"/>
            </a:xfrm>
            <a:prstGeom prst="rect">
              <a:avLst/>
            </a:prstGeom>
            <a:effectLst>
              <a:glow rad="24566">
                <a:schemeClr val="bg1"/>
              </a:glow>
            </a:effectLst>
          </p:spPr>
        </p:pic>
      </p:grpSp>
      <p:pic>
        <p:nvPicPr>
          <p:cNvPr id="31" name="усы 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4" y="5000324"/>
            <a:ext cx="1454429" cy="16789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2" name="удочки 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2323" y="5355480"/>
            <a:ext cx="1163999" cy="1163999"/>
          </a:xfrm>
          <a:prstGeom prst="rect">
            <a:avLst/>
          </a:prstGeom>
          <a:effectLst>
            <a:glow rad="125368">
              <a:schemeClr val="bg1"/>
            </a:glow>
          </a:effectLst>
        </p:spPr>
      </p:pic>
      <p:pic>
        <p:nvPicPr>
          <p:cNvPr id="33" name="учитель Рисунок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3320" y="4889468"/>
            <a:ext cx="1756624" cy="17566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улыбка 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1437" y="5187225"/>
            <a:ext cx="1247760" cy="1308173"/>
          </a:xfrm>
          <a:prstGeom prst="rect">
            <a:avLst/>
          </a:prstGeom>
          <a:effectLst>
            <a:glow rad="158796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5876" r="110" b="42671"/>
          <a:stretch/>
        </p:blipFill>
        <p:spPr>
          <a:xfrm>
            <a:off x="1093103" y="803564"/>
            <a:ext cx="7072328" cy="393447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14" y="984212"/>
            <a:ext cx="5051501" cy="505150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42145" y="1612852"/>
            <a:ext cx="29908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42162 -0.4034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41471 -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2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19167 -0.4289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07539 -0.3870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5638 -0.4078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16705 -0.4196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28138 -0.413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31094 -0.3979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7</cp:revision>
  <dcterms:created xsi:type="dcterms:W3CDTF">2024-11-30T09:56:41Z</dcterms:created>
  <dcterms:modified xsi:type="dcterms:W3CDTF">2024-12-01T18:55:23Z</dcterms:modified>
</cp:coreProperties>
</file>