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268" y="1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3851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10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3071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2932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758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8963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8292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8228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6801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6211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294489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380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image" Target="../media/image3.gif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дизайн интерьера, дом&#10;&#10;Автоматически созданное описание">
            <a:extLst>
              <a:ext uri="{FF2B5EF4-FFF2-40B4-BE49-F238E27FC236}">
                <a16:creationId xmlns:a16="http://schemas.microsoft.com/office/drawing/2014/main" id="{58C77767-9DAA-F66B-C5BB-24B6459660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очаг, строительство, камин&#10;&#10;Автоматически созданное описание">
            <a:extLst>
              <a:ext uri="{FF2B5EF4-FFF2-40B4-BE49-F238E27FC236}">
                <a16:creationId xmlns:a16="http://schemas.microsoft.com/office/drawing/2014/main" id="{CD2EDC6B-9FE3-0C58-211F-DE5702476B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31" y="384498"/>
            <a:ext cx="6858000" cy="6858000"/>
          </a:xfrm>
          <a:prstGeom prst="rect">
            <a:avLst/>
          </a:prstGeom>
        </p:spPr>
      </p:pic>
      <p:sp>
        <p:nvSpPr>
          <p:cNvPr id="6" name="AutoShape 4" descr="Декоративный камин ПНГ на Прозрачном Фоне • Скачать PNG Декоративный камин">
            <a:extLst>
              <a:ext uri="{FF2B5EF4-FFF2-40B4-BE49-F238E27FC236}">
                <a16:creationId xmlns:a16="http://schemas.microsoft.com/office/drawing/2014/main" id="{D41FE9A2-41E2-3A59-537C-2E55567212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96743" y="323996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02" name="Picture 6" descr="Мир авторской анимации gif">
            <a:extLst>
              <a:ext uri="{FF2B5EF4-FFF2-40B4-BE49-F238E27FC236}">
                <a16:creationId xmlns:a16="http://schemas.microsoft.com/office/drawing/2014/main" id="{466C80DF-A5AE-A9A9-3EFF-109CF4CED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672" y="3785752"/>
            <a:ext cx="1919821" cy="268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Мир авторской анимации gif">
            <a:extLst>
              <a:ext uri="{FF2B5EF4-FFF2-40B4-BE49-F238E27FC236}">
                <a16:creationId xmlns:a16="http://schemas.microsoft.com/office/drawing/2014/main" id="{33B52F34-848B-EF41-F6D2-3081CA795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396" y="3239961"/>
            <a:ext cx="2471882" cy="346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273" y="1912693"/>
            <a:ext cx="3957655" cy="554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730" y="2341775"/>
            <a:ext cx="3227384" cy="499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68" y="2757421"/>
            <a:ext cx="6602163" cy="451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390" y="2114159"/>
            <a:ext cx="5405718" cy="545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493" y="1501873"/>
            <a:ext cx="5531562" cy="639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52">
            <a:extLst>
              <a:ext uri="{FF2B5EF4-FFF2-40B4-BE49-F238E27FC236}">
                <a16:creationId xmlns:a16="http://schemas.microsoft.com/office/drawing/2014/main" id="{2A9C672E-711D-1E68-8930-CB09FDB614BE}"/>
              </a:ext>
            </a:extLst>
          </p:cNvPr>
          <p:cNvSpPr/>
          <p:nvPr/>
        </p:nvSpPr>
        <p:spPr>
          <a:xfrm>
            <a:off x="3076205" y="334589"/>
            <a:ext cx="5384185" cy="5684351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3" name="Picture 4102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86607" y="2336834"/>
            <a:ext cx="2895600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8338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5C2899F-DF03-42C6-A9A0-69BA63B8D8DC}"/>
</file>

<file path=customXml/itemProps2.xml><?xml version="1.0" encoding="utf-8"?>
<ds:datastoreItem xmlns:ds="http://schemas.openxmlformats.org/officeDocument/2006/customXml" ds:itemID="{E3A87DDF-B71A-41EA-90D4-311F98B2DA5C}"/>
</file>

<file path=customXml/itemProps3.xml><?xml version="1.0" encoding="utf-8"?>
<ds:datastoreItem xmlns:ds="http://schemas.openxmlformats.org/officeDocument/2006/customXml" ds:itemID="{302A7EA0-C39A-4795-AD2D-5E8626F49F68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Администратор</cp:lastModifiedBy>
  <cp:revision>7</cp:revision>
  <dcterms:created xsi:type="dcterms:W3CDTF">2024-04-16T18:39:41Z</dcterms:created>
  <dcterms:modified xsi:type="dcterms:W3CDTF">2025-01-02T15:40:09Z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