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аквариум, круглый аквариум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79B270D-1C36-DDA6-20DF-28565E9DBE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198" y="659846"/>
            <a:ext cx="4917337" cy="4917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3F97FF-DD76-5418-6175-6A4D48B5B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745" y="2650113"/>
            <a:ext cx="2137064" cy="2137064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EC8755-F7B6-A210-673A-5F2C6D1F11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9988" y="2775869"/>
            <a:ext cx="1982639" cy="1982639"/>
          </a:xfrm>
          <a:prstGeom prst="rect">
            <a:avLst/>
          </a:prstGeom>
        </p:spPr>
      </p:pic>
      <p:pic>
        <p:nvPicPr>
          <p:cNvPr id="68" name="Рисунок 67" descr="Изображение выглядит как спорт, спортивная игра, баскетбол,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158A49-9AB0-1751-1465-7FD7B65AB7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02" y="1165031"/>
            <a:ext cx="4188111" cy="4188111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фрукт, дыня, Арбуз, арбуз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49E41-7FE0-51A3-D37D-2A8F78559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42" y="1998800"/>
            <a:ext cx="1069478" cy="110697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отыльки и бабочки, беспозвоночный, бабочка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D3152-797B-D7D1-52AF-928D11AF21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7101">
            <a:off x="1786067" y="680756"/>
            <a:ext cx="4876190" cy="487619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B06676-2395-02B7-E487-C4C38C91F5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1302" y="1965860"/>
            <a:ext cx="3512421" cy="3512421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арисовка, свеч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E6D18-DA88-C8A6-9BF0-44F771A242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35" y="1010319"/>
            <a:ext cx="4829591" cy="4829591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лампочка, Лампа накаливания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F8A07-C8EC-9121-2E0E-84D4F6D322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01"/>
          <a:stretch/>
        </p:blipFill>
        <p:spPr>
          <a:xfrm>
            <a:off x="3215702" y="920265"/>
            <a:ext cx="2144612" cy="1674932"/>
          </a:xfrm>
          <a:prstGeom prst="ellipse">
            <a:avLst/>
          </a:prstGeom>
        </p:spPr>
      </p:pic>
      <p:pic>
        <p:nvPicPr>
          <p:cNvPr id="117" name="Рисунок 116" descr="Изображение выглядит как одежда, кататься на лыжах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3D8319-6661-0DBF-B409-C8CD5B5072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82" y="744077"/>
            <a:ext cx="4632422" cy="4632422"/>
          </a:xfrm>
          <a:prstGeom prst="rect">
            <a:avLst/>
          </a:prstGeom>
        </p:spPr>
      </p:pic>
      <p:pic>
        <p:nvPicPr>
          <p:cNvPr id="115" name="Рисунок 114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3F5083-2ECA-A35E-9664-1DD30072EF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5678">
            <a:off x="3907263" y="2832038"/>
            <a:ext cx="2903684" cy="2903684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5964-F8A7-2012-3E2E-B5FB41EF2E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6" t="-21362" r="39369" b="17373"/>
          <a:stretch/>
        </p:blipFill>
        <p:spPr>
          <a:xfrm rot="20752724">
            <a:off x="2636926" y="2048109"/>
            <a:ext cx="1208054" cy="3019515"/>
          </a:xfrm>
          <a:prstGeom prst="ellipse">
            <a:avLst/>
          </a:prstGeom>
        </p:spPr>
      </p:pic>
      <p:pic>
        <p:nvPicPr>
          <p:cNvPr id="88" name="Рисунок 87" descr="Изображение выглядит как рисунок, графическая вставка, иллюстрация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C447EC-2F36-A8DC-F8A9-D915905875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79" y="-61096"/>
            <a:ext cx="6142328" cy="6142328"/>
          </a:xfrm>
          <a:prstGeom prst="rect">
            <a:avLst/>
          </a:prstGeom>
        </p:spPr>
      </p:pic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F6B357E7-B9B0-1F26-4914-9778F1D1B7DE}"/>
              </a:ext>
            </a:extLst>
          </p:cNvPr>
          <p:cNvGrpSpPr/>
          <p:nvPr/>
        </p:nvGrpSpPr>
        <p:grpSpPr>
          <a:xfrm>
            <a:off x="3043220" y="2853667"/>
            <a:ext cx="2553109" cy="2210753"/>
            <a:chOff x="18970709" y="1128116"/>
            <a:chExt cx="2553109" cy="2210753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ACC7B48D-60D4-1A33-8327-7DAE8AD06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3245" y="2568857"/>
              <a:ext cx="770012" cy="770012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537BD9BB-7667-85BB-2E7A-499CFDAEB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0692" y="2269687"/>
              <a:ext cx="598339" cy="598339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06B852FC-53AA-BE6D-1374-551F4F535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5985" y="1692213"/>
              <a:ext cx="598339" cy="761922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1FA0CA2-4AB7-1ECB-509B-07F1EBD96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4830" y="1145757"/>
              <a:ext cx="358988" cy="375343"/>
            </a:xfrm>
            <a:prstGeom prst="rect">
              <a:avLst/>
            </a:prstGeom>
          </p:spPr>
        </p:pic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D05C3ED6-4A02-AEBB-8BD9-A6E2DEA66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7360" y="1165031"/>
              <a:ext cx="358988" cy="375343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BCA21D52-4C07-2CB9-938A-C9F4694C4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80367" y="1252875"/>
              <a:ext cx="399742" cy="653944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87DEA5DF-1533-B915-C771-DE7F545B1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70709" y="1128116"/>
              <a:ext cx="399742" cy="653944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BF899518-FE0A-DE0D-87F6-87A5EE8A0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46529" y="2394303"/>
              <a:ext cx="399742" cy="573198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BB73C5D8-59D8-C006-56FB-D6B81E5CC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04390" y="2246162"/>
              <a:ext cx="399742" cy="573198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856D51E9-2A03-CF4F-B0D4-63266B9D5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86369" y="1672964"/>
              <a:ext cx="399742" cy="573198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9BE3F7AE-87F8-3A88-648B-8C93CA497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10205" y="1982987"/>
              <a:ext cx="399742" cy="498593"/>
            </a:xfrm>
            <a:prstGeom prst="rect">
              <a:avLst/>
            </a:prstGeom>
          </p:spPr>
        </p:pic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078B74FB-2EEC-E358-2B0D-592D2FFA5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40013" y="1753100"/>
              <a:ext cx="399742" cy="498593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9277BC48-5881-AED4-77E5-DDF57080E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6211" y="1303160"/>
              <a:ext cx="399742" cy="573197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BA4580CE-A2F4-0A8C-70DC-237F2ECE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76359" y="1322261"/>
              <a:ext cx="449912" cy="765498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6836E4C1-C964-C8A4-CBA1-9793E22CA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97198" y="1333428"/>
              <a:ext cx="449912" cy="475824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322C4964-4C76-69EB-F4EC-288D4FE18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58222" y="1139335"/>
              <a:ext cx="449912" cy="332395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тиц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A6EB8E-243E-BEC5-1DFC-DEF08F58A7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414" y="515955"/>
            <a:ext cx="5230457" cy="523045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A9E38D-0EA0-A155-3405-020F18F424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264">
            <a:off x="4541390" y="3401640"/>
            <a:ext cx="1684022" cy="1684022"/>
          </a:xfrm>
          <a:prstGeom prst="rect">
            <a:avLst/>
          </a:prstGeom>
        </p:spPr>
      </p:pic>
      <p:pic>
        <p:nvPicPr>
          <p:cNvPr id="47" name="Рисунок 46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A2AAFE0-6726-9835-7F28-18A4ED1E9F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4070" flipH="1">
            <a:off x="2394571" y="3401640"/>
            <a:ext cx="1684022" cy="1684022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круг, Торт на день рождения, мультфильм, по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8EDC536-911F-2712-77BF-4811BCBB5E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75" y="1698500"/>
            <a:ext cx="3277819" cy="3308617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E49A53B1-8104-2E4C-74A7-7695BC818969}"/>
              </a:ext>
            </a:extLst>
          </p:cNvPr>
          <p:cNvGrpSpPr/>
          <p:nvPr/>
        </p:nvGrpSpPr>
        <p:grpSpPr>
          <a:xfrm>
            <a:off x="2853856" y="1625850"/>
            <a:ext cx="3005567" cy="2046879"/>
            <a:chOff x="-3335006" y="6600345"/>
            <a:chExt cx="3776738" cy="2572069"/>
          </a:xfrm>
        </p:grpSpPr>
        <p:pic>
          <p:nvPicPr>
            <p:cNvPr id="49" name="Рисунок 48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3D8808-CAFA-9ECD-3E1D-2F933041C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29177">
              <a:off x="-2625475" y="6587332"/>
              <a:ext cx="1489505" cy="151553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27E670-6E57-2EAB-9440-B530B8DF8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18868" y="6620769"/>
              <a:ext cx="1489505" cy="15155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8393F9-BD1F-65AC-3709-829F35551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35006" y="7656883"/>
              <a:ext cx="1489505" cy="151553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981B6A-B1A7-E961-668B-5B00214E3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634209">
              <a:off x="-3203776" y="6825759"/>
              <a:ext cx="1489505" cy="1515531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4129DD-AB93-9A0E-1AD2-9FB1E8E76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8139">
              <a:off x="-1047773" y="7306849"/>
              <a:ext cx="1489505" cy="1515531"/>
            </a:xfrm>
            <a:prstGeom prst="rect">
              <a:avLst/>
            </a:prstGeom>
          </p:spPr>
        </p:pic>
      </p:grpSp>
      <p:pic>
        <p:nvPicPr>
          <p:cNvPr id="86" name="Рисунок 85" descr="Изображение выглядит как устройство, кухонный прибор, Бытовая техника, пли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B8D5B8-4E44-76CB-1DD1-E804247A87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67" y="1968945"/>
            <a:ext cx="3778142" cy="377814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рышка, кухонные принадлежности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362F23-E545-24C1-3D2B-375F2EEDDDA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863" y="829750"/>
            <a:ext cx="1849343" cy="184934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кухонные принадлежности, горшок, чайник, заварочный ча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76A11C-DB5E-7DAA-0A1C-65A1401D7FE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129" y="1207243"/>
            <a:ext cx="1535554" cy="1535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обувь, башмак, Обувь для ходьбы, снике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C51CF-7ABC-A5DB-A7BC-906E17F37CF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198" y="2387881"/>
            <a:ext cx="3561835" cy="345202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80CB98-1E30-A955-02F1-52E80343AD5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600" y="1080294"/>
            <a:ext cx="2166232" cy="21985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5A300D-852C-8E1A-67F7-CFE5B04387E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716" y="1216025"/>
            <a:ext cx="2166232" cy="2198520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8EE3B8-34D7-FCEF-F638-12B73693A4C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375" y="1363039"/>
            <a:ext cx="2166232" cy="2198520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9B0CE1-ED92-A1BA-E89E-03B4AD7285E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20" y="2837303"/>
            <a:ext cx="2352674" cy="235267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6B0A92-7241-B0C5-C88C-2460980BF6A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9050" y="1364389"/>
            <a:ext cx="2166232" cy="2198520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81D06A4-F72B-A68A-E49C-3B6CE3A613E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708" y="2859053"/>
            <a:ext cx="2352674" cy="23526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67227" y="1147554"/>
            <a:ext cx="3989767" cy="3819700"/>
          </a:xfrm>
          <a:prstGeom prst="rect">
            <a:avLst/>
          </a:prstGeom>
        </p:spPr>
      </p:pic>
      <p:pic>
        <p:nvPicPr>
          <p:cNvPr id="234" name="Picture 23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834488" y="2987690"/>
            <a:ext cx="34480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46AEA0A-708A-4F68-B61C-E420E3464125}"/>
</file>

<file path=customXml/itemProps2.xml><?xml version="1.0" encoding="utf-8"?>
<ds:datastoreItem xmlns:ds="http://schemas.openxmlformats.org/officeDocument/2006/customXml" ds:itemID="{7B0DA06A-28B5-41FA-87E6-5B5A4E7F182D}"/>
</file>

<file path=customXml/itemProps3.xml><?xml version="1.0" encoding="utf-8"?>
<ds:datastoreItem xmlns:ds="http://schemas.openxmlformats.org/officeDocument/2006/customXml" ds:itemID="{9BCC104F-E0E9-40DA-88F8-0DA65643C541}"/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14</cp:revision>
  <dcterms:created xsi:type="dcterms:W3CDTF">2025-02-17T12:03:00Z</dcterms:created>
  <dcterms:modified xsi:type="dcterms:W3CDTF">2025-02-17T16:17:23Z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