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A3ACF-3E7C-0B1E-4D6B-D108D45017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9DFC529-043E-408F-7CF7-3299CE424F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039D5D-F576-7CEC-E70B-B36096F8A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9881E1-A306-41CA-7F46-F0DCC00AA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1E68CC-129A-E859-8828-BFAB5809A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029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BBE182-E2C8-ED1C-81F2-3FA1C69DD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C6A0695-29FA-9E83-721F-83CA18E1C2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0D647F-67B3-AD60-BC21-D4E5EA8AF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3F3566-A830-7AC6-3C78-DC1E20ED2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B0B11C-317C-D742-1429-A017A27DA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689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65BBAD6-EE42-DA22-5498-09D7C1F052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C2A485-5BAD-8BD0-0480-97713B9174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BA7DD9-26DB-2581-3AE9-4EAC7D9E0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E9ED0C-D804-2ED2-3A6D-0ABB525AC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858E97-5D33-7F61-9DBB-FDB1B6E5E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26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35D937-C627-4745-B8EF-4426E6A8F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BD0DCE-8DB2-FEEF-BE31-E31EF2DB8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B722FF-B80F-74D0-1472-20705E7FE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02EBB9-59B6-9CAB-04AE-DF01DD8A0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9F01B4-BF55-0686-6ABF-B537C650D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003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C22ACE-CA9A-5E0D-4A51-295225B68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669CEC-F592-9391-69B2-4AE26465F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A44166-E7B9-237C-1E93-C16ED7553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77E5B4-3D1A-D1EC-05D6-63B1D8946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F91495-4137-BCDC-A77F-0F96B5862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063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D4BFF2-16E3-15A6-C9B5-E896C0436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1FBB42-B8D1-6130-D05C-CC344A3B27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B54C55E-2D58-2F9E-1088-91C714B2AB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D08C8F-3003-708D-A7C0-C43510E6C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A81B6A-F44F-8C28-E99D-0275C5985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A2FF51-11C2-D532-2F2C-F5CF0B02B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964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4DD1A1-196B-50C9-F271-53A189BA4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DC01D1-C48D-4C9F-3A2F-20FA5613F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8AA101-BFBD-778A-13B8-8AD0B8419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807ACAD-7DDF-CA81-9685-7073476F78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45A5A75-5990-024B-48F6-5C659D338E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502A7DB-EDE9-90E6-ED76-0D6F69E5F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704722D-21DC-F781-5451-427448DCD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48523B7-C92A-97AD-BCC8-5748D538C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363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362FC0-05FF-E92B-D4CF-E39B81898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C1F2DCB-FBBB-7F45-B10E-DF89763CA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D00E6DB-FCDA-5676-AE28-2FC21C848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EE3ECA-E62E-746D-314B-9709530AA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791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9DC83F3-9CED-F1A4-788D-7C282AE40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CBBAEA8-1A7D-983B-2DC2-82523EAD7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B9EFE8-DDDF-508C-2B4B-80BE38A04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343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F105F-474B-E857-C7BB-E175AAD5B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3C983B-3244-1598-3C6A-476292181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0787388-0FCB-CC38-117B-245F1F21BB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5DD947-2134-9295-5FCB-7D1B2AD5D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B6A1E3-A5A0-0014-CC1D-060140078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ED86BF-16D7-EEBE-898B-F2A921977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226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94D622-0CE6-452F-DA78-62DAD4472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1544E97-84BF-221A-883D-999DF0832E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79103A-8CD0-0D38-9802-A4E0FBBBC9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EBDE0E-88DC-D3E6-216E-E1B83C38A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2B44D4-874A-27D1-B871-CD260C46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23CDC6-153F-6B13-12E5-CFF11C5F7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42569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F0E7A8-4A03-9AF7-D258-22DE95CE1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3171F1-EA9B-2FFC-55CB-4EC28C932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B2C4BE-F261-3998-2720-FACE2D0B9F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A9EDE8-B189-F16E-EDE4-331185B05C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61271A-8E57-9500-9BFF-B82F9FF016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288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AB7C25-445E-3750-55A3-7E84520819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C1B439C-682A-49E9-7EFC-E8F4BAC78528}"/>
              </a:ext>
            </a:extLst>
          </p:cNvPr>
          <p:cNvSpPr/>
          <p:nvPr/>
        </p:nvSpPr>
        <p:spPr>
          <a:xfrm>
            <a:off x="981000" y="4643566"/>
            <a:ext cx="10472567" cy="132091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3F24255F-5BBD-92EA-54B8-10064B54797B}"/>
              </a:ext>
            </a:extLst>
          </p:cNvPr>
          <p:cNvSpPr/>
          <p:nvPr/>
        </p:nvSpPr>
        <p:spPr>
          <a:xfrm>
            <a:off x="987473" y="2266570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C30E0B36-23D8-D2C9-14DB-44EDA2BC8732}"/>
              </a:ext>
            </a:extLst>
          </p:cNvPr>
          <p:cNvSpPr/>
          <p:nvPr/>
        </p:nvSpPr>
        <p:spPr>
          <a:xfrm>
            <a:off x="2184994" y="2257320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373DE62-BE79-CB50-8F16-ADC37B3AC551}"/>
              </a:ext>
            </a:extLst>
          </p:cNvPr>
          <p:cNvSpPr/>
          <p:nvPr/>
        </p:nvSpPr>
        <p:spPr>
          <a:xfrm>
            <a:off x="3388988" y="2273104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FF6EB60F-354D-56B0-B513-58F35C6010AE}"/>
              </a:ext>
            </a:extLst>
          </p:cNvPr>
          <p:cNvSpPr/>
          <p:nvPr/>
        </p:nvSpPr>
        <p:spPr>
          <a:xfrm>
            <a:off x="3388988" y="3461602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248798A7-6C37-0624-6051-E2BFBAED7CDB}"/>
              </a:ext>
            </a:extLst>
          </p:cNvPr>
          <p:cNvSpPr/>
          <p:nvPr/>
        </p:nvSpPr>
        <p:spPr>
          <a:xfrm>
            <a:off x="2184994" y="3448796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AEAFDD8A-E23E-7F38-8C97-AF80E8146A15}"/>
              </a:ext>
            </a:extLst>
          </p:cNvPr>
          <p:cNvSpPr/>
          <p:nvPr/>
        </p:nvSpPr>
        <p:spPr>
          <a:xfrm>
            <a:off x="981000" y="3448796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29C0C0E1-5DD7-4A65-C016-2B07A2887505}"/>
              </a:ext>
            </a:extLst>
          </p:cNvPr>
          <p:cNvSpPr/>
          <p:nvPr/>
        </p:nvSpPr>
        <p:spPr>
          <a:xfrm>
            <a:off x="7980522" y="2279638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2F57266F-3F7A-C269-EBE8-7C22FA8D89DD}"/>
              </a:ext>
            </a:extLst>
          </p:cNvPr>
          <p:cNvSpPr/>
          <p:nvPr/>
        </p:nvSpPr>
        <p:spPr>
          <a:xfrm>
            <a:off x="9176428" y="2279638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FEAFBC92-87E6-3360-02B3-99EDF8AF9622}"/>
              </a:ext>
            </a:extLst>
          </p:cNvPr>
          <p:cNvSpPr/>
          <p:nvPr/>
        </p:nvSpPr>
        <p:spPr>
          <a:xfrm>
            <a:off x="10368505" y="2262348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C2CEDAD4-359C-1342-5FAF-308982B26174}"/>
              </a:ext>
            </a:extLst>
          </p:cNvPr>
          <p:cNvSpPr/>
          <p:nvPr/>
        </p:nvSpPr>
        <p:spPr>
          <a:xfrm>
            <a:off x="7987967" y="3481363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DACFAD3E-DAC4-19B6-1DE8-0B3FF023D06F}"/>
              </a:ext>
            </a:extLst>
          </p:cNvPr>
          <p:cNvSpPr/>
          <p:nvPr/>
        </p:nvSpPr>
        <p:spPr>
          <a:xfrm>
            <a:off x="9180767" y="3461602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23810683-889A-CACA-AFE3-B9946B66EE03}"/>
              </a:ext>
            </a:extLst>
          </p:cNvPr>
          <p:cNvSpPr/>
          <p:nvPr/>
        </p:nvSpPr>
        <p:spPr>
          <a:xfrm>
            <a:off x="10373567" y="3461602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40D8C4A-5420-98FD-6AC7-DCB554A1FBC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22"/>
          <a:stretch/>
        </p:blipFill>
        <p:spPr>
          <a:xfrm>
            <a:off x="3224637" y="974197"/>
            <a:ext cx="973927" cy="126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9DFD504-DB0A-516A-D185-80C0552C918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72"/>
          <a:stretch/>
        </p:blipFill>
        <p:spPr>
          <a:xfrm flipH="1">
            <a:off x="8322711" y="958776"/>
            <a:ext cx="973926" cy="126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6F9BB29-8C4B-955C-B328-7E7F9BCC04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928" y="4884479"/>
            <a:ext cx="1080000" cy="1080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1360F4D-DE82-32DE-2485-7038543080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40767" y="4868211"/>
            <a:ext cx="1080000" cy="1080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885F10B-14BB-A6F7-D5AB-11BB7A6F54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187" y="4885743"/>
            <a:ext cx="1080000" cy="10800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F010864-4D59-217C-FA4F-ABD8665E63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2794" y="4884479"/>
            <a:ext cx="1080000" cy="10800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E657ACD-64D8-57E4-B8A8-0C9ED1FB4B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11502" y="4885743"/>
            <a:ext cx="1080000" cy="108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7ADEFE1-4C6B-A768-2618-0D7C18759A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626" y="4875657"/>
            <a:ext cx="1080000" cy="10800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A50B26B-1D95-D3BE-DE50-2A287261EC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643" y="4881874"/>
            <a:ext cx="1080000" cy="10800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C4D44B8-51C5-24F8-8806-957B79A5DF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92858" y="4868211"/>
            <a:ext cx="1080000" cy="108000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D806CD32-6C49-E44F-D8E0-F006AA2478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369" y="4884479"/>
            <a:ext cx="1080000" cy="10800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402F6DE-9F63-E956-1436-09B18A8CEF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67300" y="4878005"/>
            <a:ext cx="1080000" cy="10800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A88C807E-FE9C-DD1B-E8A0-D09ACDD3CC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01" y="4966580"/>
            <a:ext cx="900000" cy="9000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FB2F110-8D59-9AF4-51F4-E734BAAA9E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67436" y="4965657"/>
            <a:ext cx="900000" cy="9000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A4452817-B7BB-027B-D01F-4163DC78A4FE}"/>
              </a:ext>
            </a:extLst>
          </p:cNvPr>
          <p:cNvSpPr txBox="1"/>
          <p:nvPr/>
        </p:nvSpPr>
        <p:spPr>
          <a:xfrm>
            <a:off x="3445633" y="1941084"/>
            <a:ext cx="85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err="1"/>
              <a:t>Левая</a:t>
            </a:r>
            <a:r>
              <a:rPr lang="uk-UA" sz="1600" b="1" dirty="0"/>
              <a:t> </a:t>
            </a:r>
            <a:endParaRPr lang="ru-RU" sz="1600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0C59125-EA78-5F9D-86CD-CA3C27A0BCBE}"/>
              </a:ext>
            </a:extLst>
          </p:cNvPr>
          <p:cNvSpPr txBox="1"/>
          <p:nvPr/>
        </p:nvSpPr>
        <p:spPr>
          <a:xfrm>
            <a:off x="8027787" y="1946210"/>
            <a:ext cx="1032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err="1"/>
              <a:t>Правая</a:t>
            </a:r>
            <a:r>
              <a:rPr lang="uk-UA" dirty="0"/>
              <a:t> </a:t>
            </a:r>
            <a:endParaRPr lang="ru-RU" dirty="0"/>
          </a:p>
        </p:txBody>
      </p: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B76D51F8-6BF7-6E87-7E6A-CD754B7B5337}"/>
              </a:ext>
            </a:extLst>
          </p:cNvPr>
          <p:cNvGrpSpPr/>
          <p:nvPr/>
        </p:nvGrpSpPr>
        <p:grpSpPr>
          <a:xfrm>
            <a:off x="9616646" y="1320011"/>
            <a:ext cx="1079999" cy="900000"/>
            <a:chOff x="1006575" y="897213"/>
            <a:chExt cx="1538422" cy="966732"/>
          </a:xfrm>
        </p:grpSpPr>
        <p:sp>
          <p:nvSpPr>
            <p:cNvPr id="43" name="Стрелка: изогнутая 42">
              <a:extLst>
                <a:ext uri="{FF2B5EF4-FFF2-40B4-BE49-F238E27FC236}">
                  <a16:creationId xmlns:a16="http://schemas.microsoft.com/office/drawing/2014/main" id="{606C5069-1DC6-9F0E-8905-0EBC064B1B39}"/>
                </a:ext>
              </a:extLst>
            </p:cNvPr>
            <p:cNvSpPr/>
            <p:nvPr/>
          </p:nvSpPr>
          <p:spPr>
            <a:xfrm>
              <a:off x="1006575" y="897213"/>
              <a:ext cx="1538422" cy="966732"/>
            </a:xfrm>
            <a:prstGeom prst="bentArrow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CF62C8D-0B55-7843-92D2-2BF639EFAD42}"/>
                </a:ext>
              </a:extLst>
            </p:cNvPr>
            <p:cNvSpPr txBox="1"/>
            <p:nvPr/>
          </p:nvSpPr>
          <p:spPr>
            <a:xfrm>
              <a:off x="1140616" y="990004"/>
              <a:ext cx="1404381" cy="348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направо</a:t>
              </a:r>
              <a:endParaRPr lang="ru-RU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CA83321F-2228-353A-8178-C5808B545199}"/>
              </a:ext>
            </a:extLst>
          </p:cNvPr>
          <p:cNvGrpSpPr/>
          <p:nvPr/>
        </p:nvGrpSpPr>
        <p:grpSpPr>
          <a:xfrm>
            <a:off x="1800362" y="1294743"/>
            <a:ext cx="1080000" cy="900000"/>
            <a:chOff x="1790059" y="1358817"/>
            <a:chExt cx="1080000" cy="758983"/>
          </a:xfrm>
        </p:grpSpPr>
        <p:sp>
          <p:nvSpPr>
            <p:cNvPr id="46" name="Стрелка: изогнутая 45">
              <a:extLst>
                <a:ext uri="{FF2B5EF4-FFF2-40B4-BE49-F238E27FC236}">
                  <a16:creationId xmlns:a16="http://schemas.microsoft.com/office/drawing/2014/main" id="{AB31108A-5A6C-3DA8-809C-605DFF6E0FD9}"/>
                </a:ext>
              </a:extLst>
            </p:cNvPr>
            <p:cNvSpPr/>
            <p:nvPr/>
          </p:nvSpPr>
          <p:spPr>
            <a:xfrm flipH="1">
              <a:off x="1790059" y="1358817"/>
              <a:ext cx="1080000" cy="758983"/>
            </a:xfrm>
            <a:prstGeom prst="bentArrow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D9B63E9-2D41-94F3-7B50-9FB105C4BF80}"/>
                </a:ext>
              </a:extLst>
            </p:cNvPr>
            <p:cNvSpPr txBox="1"/>
            <p:nvPr/>
          </p:nvSpPr>
          <p:spPr>
            <a:xfrm>
              <a:off x="1895873" y="1403300"/>
              <a:ext cx="973927" cy="259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налево</a:t>
              </a:r>
              <a:endParaRPr lang="ru-RU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E5406D15-027F-FC03-5DDE-7C9412E31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875" y="5964479"/>
            <a:ext cx="858940" cy="743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8C322399-4CF6-7FD8-7C2B-80F1CD72F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25820" y="4286744"/>
            <a:ext cx="2275470" cy="227547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81065" y="1258643"/>
            <a:ext cx="2847975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82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L 0.50951 -0.3798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69" y="-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-0.43191 -0.3983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02" y="-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33333E-6 L 0.15703 -0.2150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52" y="-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0.20416 -0.2041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-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6 L -0.13399 -0.3828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6" y="-1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85185E-6 L 0.20938 -0.3995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69" y="-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0.46875 -0.2011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38" y="-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07407E-6 L -0.4905 -0.2245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-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-0.18567 -0.3863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84" y="-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96296E-6 L -0.09857 -0.3944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5" y="-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7.40741E-7 L 0.072 -0.2150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-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6 L -0.25573 -0.2150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86" y="-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1270C7E-FF45-47EB-ABAA-D4C95A277E57}"/>
</file>

<file path=customXml/itemProps2.xml><?xml version="1.0" encoding="utf-8"?>
<ds:datastoreItem xmlns:ds="http://schemas.openxmlformats.org/officeDocument/2006/customXml" ds:itemID="{AF52312C-D9A0-4FDB-944B-EB2703E4E3BB}"/>
</file>

<file path=customXml/itemProps3.xml><?xml version="1.0" encoding="utf-8"?>
<ds:datastoreItem xmlns:ds="http://schemas.openxmlformats.org/officeDocument/2006/customXml" ds:itemID="{27E8C494-A8EB-4DB2-8E90-AB1E2B46C627}"/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4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4</cp:revision>
  <dcterms:created xsi:type="dcterms:W3CDTF">2025-05-07T06:46:46Z</dcterms:created>
  <dcterms:modified xsi:type="dcterms:W3CDTF">2025-05-12T17:18:24Z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