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2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27403"/>
          <a:stretch/>
        </p:blipFill>
        <p:spPr>
          <a:xfrm>
            <a:off x="6442209" y="1197700"/>
            <a:ext cx="2078183" cy="467558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70824" y="584574"/>
            <a:ext cx="1634836" cy="1537855"/>
            <a:chOff x="2119746" y="551448"/>
            <a:chExt cx="1634836" cy="1537855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601" y="723249"/>
              <a:ext cx="1209618" cy="1209618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37044"/>
            <a:ext cx="1634836" cy="1577874"/>
            <a:chOff x="4003966" y="532657"/>
            <a:chExt cx="1634836" cy="1577874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781" y="532657"/>
              <a:ext cx="1443206" cy="1443206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229" y="2325982"/>
              <a:ext cx="1419786" cy="141978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316162"/>
              <a:ext cx="1508125" cy="1508125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37" y="3980795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18907"/>
              <a:ext cx="1288475" cy="128847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101875"/>
            <a:ext cx="1634836" cy="1566135"/>
            <a:chOff x="182299" y="4111970"/>
            <a:chExt cx="1634836" cy="1566135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5" r="47778"/>
            <a:stretch/>
          </p:blipFill>
          <p:spPr>
            <a:xfrm rot="19668177">
              <a:off x="656558" y="4169980"/>
              <a:ext cx="652999" cy="1508125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1" y="1378299"/>
            <a:ext cx="3348037" cy="33480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76792" y="864829"/>
            <a:ext cx="629726" cy="910449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97439C3-CF07-7325-B86D-085935707C30}"/>
              </a:ext>
            </a:extLst>
          </p:cNvPr>
          <p:cNvGrpSpPr/>
          <p:nvPr/>
        </p:nvGrpSpPr>
        <p:grpSpPr>
          <a:xfrm>
            <a:off x="219012" y="2312475"/>
            <a:ext cx="1634836" cy="1577017"/>
            <a:chOff x="43439" y="5966383"/>
            <a:chExt cx="1634836" cy="1577017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279C898C-5B58-076C-8A52-D5E529F45B87}"/>
                </a:ext>
              </a:extLst>
            </p:cNvPr>
            <p:cNvSpPr/>
            <p:nvPr/>
          </p:nvSpPr>
          <p:spPr>
            <a:xfrm>
              <a:off x="43439" y="600554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графическая вста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0C134ED-C54C-4089-46AB-D7A1F4CD8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18" y="5966383"/>
              <a:ext cx="1393969" cy="1527181"/>
            </a:xfrm>
            <a:prstGeom prst="rect">
              <a:avLst/>
            </a:prstGeom>
          </p:spPr>
        </p:pic>
      </p:grpSp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60219" y="3422367"/>
            <a:ext cx="24574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D257A6-A148-4963-B4B6-790FA57D0F14}"/>
</file>

<file path=customXml/itemProps2.xml><?xml version="1.0" encoding="utf-8"?>
<ds:datastoreItem xmlns:ds="http://schemas.openxmlformats.org/officeDocument/2006/customXml" ds:itemID="{DF142F2F-8F81-4FFA-804A-DB1DB4618FEE}"/>
</file>

<file path=customXml/itemProps3.xml><?xml version="1.0" encoding="utf-8"?>
<ds:datastoreItem xmlns:ds="http://schemas.openxmlformats.org/officeDocument/2006/customXml" ds:itemID="{88F7909C-F5F8-46DA-84C4-525B66B8FAC5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2024-08-01T06:28:00Z</dcterms:created>
  <dcterms:modified xsi:type="dcterms:W3CDTF">2024-12-11T22:05:06Z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