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microsoft.com/office/2007/relationships/hdphoto" Target="../media/hdphoto1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55B523-9605-046E-F2D9-98077E05FB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8" y="4413189"/>
            <a:ext cx="2077564" cy="2077564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таться на лыжах, спорт, спортивное оборудование, лыжа&#10;&#10;Автоматически созданное описание">
            <a:extLst>
              <a:ext uri="{FF2B5EF4-FFF2-40B4-BE49-F238E27FC236}">
                <a16:creationId xmlns:a16="http://schemas.microsoft.com/office/drawing/2014/main" id="{8B877D76-16F8-5CC8-3F34-A4A0255789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1" y="4511636"/>
            <a:ext cx="2015054" cy="201505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219AD04-6C8D-D358-8CC8-D125BCB25F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69" y="2463534"/>
            <a:ext cx="1968021" cy="196802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5598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6267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84841" y="58077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69261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8826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19495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16560" y="58496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29983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2054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3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64951" y="5726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48651" y="81915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50317" y="24759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57006" y="40024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02899" y="25890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992638" y="281298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68985" y="24759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75674" y="40024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30063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03670" y="28088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87653" y="247599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194342" y="400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41966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38913" y="281724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44307" y="447576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50996" y="60022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23457" y="456854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04793" y="48027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79866" y="44807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86555" y="60072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40243" y="459213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33030" y="48296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15425" y="44858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22114" y="60122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77180" y="457199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65443" y="47901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23050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2024-05-06T15:26:00Z</dcterms:created>
  <dcterms:modified xsi:type="dcterms:W3CDTF">2024-11-21T21:38:37Z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