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8898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352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6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61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7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517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9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5687" y="2889694"/>
            <a:ext cx="2637203" cy="3626155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92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829560"/>
            <a:ext cx="25622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2024-04-20T18:19:00Z</dcterms:created>
  <dcterms:modified xsi:type="dcterms:W3CDTF">2024-07-15T17:23:28Z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