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26" y="3497927"/>
            <a:ext cx="1756390" cy="175639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2163445"/>
            <a:ext cx="3352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2024-04-26T19:27:00Z</dcterms:created>
  <dcterms:modified xsi:type="dcterms:W3CDTF">2024-07-08T10:59:02Z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