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-27367"/>
            <a:ext cx="12185575" cy="698475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91344" y="318711"/>
            <a:ext cx="3984626" cy="62926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5400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70" y="925400"/>
            <a:ext cx="1080000" cy="1080000"/>
          </a:xfrm>
          <a:prstGeom prst="rect">
            <a:avLst/>
          </a:prstGeom>
        </p:spPr>
      </p:pic>
      <p:pic>
        <p:nvPicPr>
          <p:cNvPr id="6" name="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565011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70" y="2565011"/>
            <a:ext cx="1800000" cy="1800000"/>
          </a:xfrm>
          <a:prstGeom prst="rect">
            <a:avLst/>
          </a:prstGeom>
        </p:spPr>
      </p:pic>
      <p:pic>
        <p:nvPicPr>
          <p:cNvPr id="9" name="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2" y="4581128"/>
            <a:ext cx="1325632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581128"/>
            <a:ext cx="1787772" cy="18000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277753" y="307112"/>
            <a:ext cx="3984626" cy="62926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47" y="565400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03" y="475400"/>
            <a:ext cx="1956177" cy="1980000"/>
          </a:xfrm>
          <a:prstGeom prst="rect">
            <a:avLst/>
          </a:prstGeom>
        </p:spPr>
      </p:pic>
      <p:pic>
        <p:nvPicPr>
          <p:cNvPr id="14" name="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66" y="2647973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91" y="2781128"/>
            <a:ext cx="1800000" cy="1800000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52" y="4671128"/>
            <a:ext cx="2160000" cy="16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91" y="4941128"/>
            <a:ext cx="1440000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64" y="957695"/>
            <a:ext cx="5408215" cy="4680000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28025" y="2662555"/>
            <a:ext cx="3714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FFF6D3-B9FB-4550-86E7-874B7742C5CE}"/>
</file>

<file path=customXml/itemProps2.xml><?xml version="1.0" encoding="utf-8"?>
<ds:datastoreItem xmlns:ds="http://schemas.openxmlformats.org/officeDocument/2006/customXml" ds:itemID="{D6A24414-769F-4B49-B3D3-E30A5225AA10}"/>
</file>

<file path=customXml/itemProps3.xml><?xml version="1.0" encoding="utf-8"?>
<ds:datastoreItem xmlns:ds="http://schemas.openxmlformats.org/officeDocument/2006/customXml" ds:itemID="{C5D55F22-5125-4B82-A69D-7A3DF24ADE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15</cp:revision>
  <dcterms:created xsi:type="dcterms:W3CDTF">2024-06-14T12:59:44Z</dcterms:created>
  <dcterms:modified xsi:type="dcterms:W3CDTF">2024-12-18T12:15:54Z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420E611D4B134EB0A387A1ABFD67B507_12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