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663" y="-81815"/>
            <a:ext cx="3382293" cy="3500389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4611610" y="591402"/>
            <a:ext cx="1911910" cy="183791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Блок-схема: вузол 2"/>
          <p:cNvSpPr/>
          <p:nvPr/>
        </p:nvSpPr>
        <p:spPr>
          <a:xfrm>
            <a:off x="4654043" y="3404773"/>
            <a:ext cx="1911910" cy="183791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Блок-схема: вузол 3"/>
          <p:cNvSpPr/>
          <p:nvPr/>
        </p:nvSpPr>
        <p:spPr>
          <a:xfrm>
            <a:off x="1902168" y="3408844"/>
            <a:ext cx="1911910" cy="183791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Блок-схема: вузол 6"/>
          <p:cNvSpPr/>
          <p:nvPr/>
        </p:nvSpPr>
        <p:spPr>
          <a:xfrm>
            <a:off x="1723454" y="591401"/>
            <a:ext cx="1911910" cy="183791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484" y="780085"/>
            <a:ext cx="1364340" cy="139249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362" y="3577922"/>
            <a:ext cx="1463426" cy="149965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5338">
            <a:off x="5016434" y="695274"/>
            <a:ext cx="985239" cy="160628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6852" y="3040424"/>
            <a:ext cx="2416611" cy="260367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19417" y="398255"/>
            <a:ext cx="2314373" cy="248655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361" y="3460680"/>
            <a:ext cx="1487274" cy="148727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52811" y="398255"/>
            <a:ext cx="2314373" cy="254025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53841" y="3077385"/>
            <a:ext cx="2314374" cy="260367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941E45E-7521-14E5-6D80-51851257BD1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5914881"/>
            <a:ext cx="956176" cy="943119"/>
          </a:xfrm>
          <a:prstGeom prst="rect">
            <a:avLst/>
          </a:prstGeom>
        </p:spPr>
      </p:pic>
      <p:pic>
        <p:nvPicPr>
          <p:cNvPr id="45" name="Picture 4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18911" y="3500389"/>
            <a:ext cx="2143125" cy="3286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9</cp:revision>
  <dcterms:created xsi:type="dcterms:W3CDTF">2024-03-12T13:51:00Z</dcterms:created>
  <dcterms:modified xsi:type="dcterms:W3CDTF">2024-10-25T19:26:53Z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69DAD9D93D0F450183C212D41E0B5E6E_12</vt:lpwstr>
  </property>
  <property fmtid="{D5CDD505-2E9C-101B-9397-08002B2CF9AE}" pid="3" name="KSOProductBuildVer">
    <vt:lpwstr>1033-12.2.0.17153</vt:lpwstr>
  </property>
</Properties>
</file>