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32" y="3448050"/>
            <a:ext cx="29908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