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87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564"/>
            <a:ext cx="12376151" cy="7072086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7590189" y="2821295"/>
            <a:ext cx="1261981" cy="1341236"/>
            <a:chOff x="7782114" y="3252714"/>
            <a:chExt cx="1261981" cy="1341236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82114" y="3252714"/>
              <a:ext cx="1261981" cy="1341236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8038305" y="3538532"/>
              <a:ext cx="7576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</a:p>
          </p:txBody>
        </p:sp>
      </p:grpSp>
      <p:sp>
        <p:nvSpPr>
          <p:cNvPr id="12" name="Блок-схема: узел 11"/>
          <p:cNvSpPr/>
          <p:nvPr/>
        </p:nvSpPr>
        <p:spPr>
          <a:xfrm>
            <a:off x="3952548" y="2252553"/>
            <a:ext cx="2421467" cy="2387600"/>
          </a:xfrm>
          <a:prstGeom prst="flowChartConnector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6" name="Группа 45"/>
          <p:cNvGrpSpPr/>
          <p:nvPr/>
        </p:nvGrpSpPr>
        <p:grpSpPr>
          <a:xfrm>
            <a:off x="4188842" y="5135256"/>
            <a:ext cx="1206115" cy="1282171"/>
            <a:chOff x="1250758" y="941433"/>
            <a:chExt cx="1206115" cy="1282171"/>
          </a:xfrm>
        </p:grpSpPr>
        <p:sp>
          <p:nvSpPr>
            <p:cNvPr id="13" name="Блок-схема: узел 12"/>
            <p:cNvSpPr/>
            <p:nvPr/>
          </p:nvSpPr>
          <p:spPr>
            <a:xfrm>
              <a:off x="1250758" y="941433"/>
              <a:ext cx="1206115" cy="1282171"/>
            </a:xfrm>
            <a:prstGeom prst="flowChartConnector">
              <a:avLst/>
            </a:prstGeom>
            <a:ln w="571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571442" y="1215479"/>
              <a:ext cx="69196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751177" y="1536082"/>
            <a:ext cx="1261981" cy="1341236"/>
            <a:chOff x="3020895" y="851331"/>
            <a:chExt cx="1261981" cy="1341236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20895" y="851331"/>
              <a:ext cx="1261981" cy="1341236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3363157" y="1146232"/>
              <a:ext cx="63086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Х</a:t>
              </a: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7102714" y="4607685"/>
            <a:ext cx="1261981" cy="1341236"/>
            <a:chOff x="8754" y="2835641"/>
            <a:chExt cx="1261981" cy="1341236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54" y="2835641"/>
              <a:ext cx="1261981" cy="1341236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353037" y="3158525"/>
              <a:ext cx="616251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sz="44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Б</a:t>
              </a:r>
              <a:endPara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688" y="2543593"/>
            <a:ext cx="1952381" cy="186666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108" y="2378868"/>
            <a:ext cx="2046757" cy="2046757"/>
          </a:xfrm>
          <a:prstGeom prst="rect">
            <a:avLst/>
          </a:prstGeom>
        </p:spPr>
      </p:pic>
      <p:grpSp>
        <p:nvGrpSpPr>
          <p:cNvPr id="38" name="Группа 37"/>
          <p:cNvGrpSpPr/>
          <p:nvPr/>
        </p:nvGrpSpPr>
        <p:grpSpPr>
          <a:xfrm>
            <a:off x="1507103" y="3396941"/>
            <a:ext cx="1261981" cy="1341236"/>
            <a:chOff x="3159848" y="2872628"/>
            <a:chExt cx="1261981" cy="1341236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59848" y="2872628"/>
              <a:ext cx="1261981" cy="134123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497326" y="3149111"/>
              <a:ext cx="77027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272427" y="563594"/>
            <a:ext cx="1261981" cy="1341236"/>
            <a:chOff x="4803534" y="911900"/>
            <a:chExt cx="1261981" cy="1341236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3534" y="911900"/>
              <a:ext cx="1261981" cy="134123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135296" y="1185441"/>
              <a:ext cx="73218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В</a:t>
              </a: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5221973" y="487752"/>
            <a:ext cx="1261981" cy="1341236"/>
            <a:chOff x="6586173" y="1013650"/>
            <a:chExt cx="1261981" cy="1341236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86173" y="1013650"/>
              <a:ext cx="1261981" cy="1341236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993285" y="1324104"/>
              <a:ext cx="71161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Т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6969924" y="1241651"/>
            <a:ext cx="1261981" cy="1341236"/>
            <a:chOff x="8714058" y="995369"/>
            <a:chExt cx="1261981" cy="1341236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14058" y="995369"/>
              <a:ext cx="1261981" cy="1341236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9105044" y="1303974"/>
              <a:ext cx="78974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5697620" y="5049989"/>
            <a:ext cx="1261981" cy="1341236"/>
            <a:chOff x="353037" y="4368620"/>
            <a:chExt cx="1261981" cy="1341236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037" y="4368620"/>
              <a:ext cx="1261981" cy="1341236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725994" y="4700059"/>
              <a:ext cx="50879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>
                  <a:latin typeface="Arial" panose="020B0604020202020204" pitchFamily="34" charset="0"/>
                  <a:cs typeface="Arial" panose="020B0604020202020204" pitchFamily="34" charset="0"/>
                </a:rPr>
                <a:t>Г</a:t>
              </a:r>
              <a:endParaRPr lang="ru-RU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2408870" y="4869372"/>
            <a:ext cx="1261981" cy="1341236"/>
            <a:chOff x="2796787" y="4454923"/>
            <a:chExt cx="1261981" cy="1341236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96787" y="4454923"/>
              <a:ext cx="1261981" cy="1341236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3181748" y="4700058"/>
              <a:ext cx="7586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</a:p>
          </p:txBody>
        </p:sp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553" y="2620051"/>
            <a:ext cx="2004989" cy="163117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996" y="2442411"/>
            <a:ext cx="2046757" cy="204675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305" y="2549151"/>
            <a:ext cx="2004989" cy="200498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245" y="2348390"/>
            <a:ext cx="2241327" cy="224132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00" y="2377439"/>
            <a:ext cx="2004990" cy="200499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550" y="2464612"/>
            <a:ext cx="1923473" cy="1923473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487" y="2389330"/>
            <a:ext cx="2346660" cy="234666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084" y="2531292"/>
            <a:ext cx="1880858" cy="1923473"/>
          </a:xfrm>
          <a:prstGeom prst="rect">
            <a:avLst/>
          </a:prstGeom>
        </p:spPr>
      </p:pic>
      <p:pic>
        <p:nvPicPr>
          <p:cNvPr id="113" name="Picture 112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88095" y="2479675"/>
            <a:ext cx="2581275" cy="3724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44444E-6 L 3.95833E-6 -4.44444E-6 C -0.00118 0.0051 -0.00196 0.01112 -0.003 0.01505 C -0.00417 0.01945 -0.00664 0.02616 -0.00664 0.0257 C -0.01094 0.05417 -0.01211 0.05718 -0.01576 0.09237 C -0.01654 0.09931 -0.01732 0.10718 -0.01797 0.11644 C -0.01862 0.12431 -0.02019 0.14977 -0.02071 0.15973 C -0.02097 0.16644 -0.02123 0.17431 -0.02162 0.18102 C -0.02188 0.18635 -0.02214 0.19051 -0.02253 0.19537 C -0.02266 0.19931 -0.02279 0.2044 -0.02318 0.20857 C -0.02383 0.22061 -0.02448 0.23218 -0.02513 0.24375 C -0.02539 0.24862 -0.02565 0.25463 -0.02605 0.25834 C -0.02631 0.26297 -0.02683 0.26644 -0.02709 0.27176 C -0.02735 0.275 -0.02748 0.28033 -0.02787 0.28426 C -0.028 0.28658 -0.02813 0.28704 -0.02826 0.28912 C -0.0293 0.30348 -0.02865 0.29746 -0.02917 0.30209 C -0.0293 0.30672 -0.0293 0.3095 -0.02956 0.31343 C -0.02956 0.31459 -0.02982 0.31551 -0.02982 0.3169 C -0.02982 0.31806 -0.02982 0.31991 -0.02982 0.3213 C -0.03034 0.32963 -0.02995 0.31852 -0.03034 0.3294 C -0.03034 0.3301 -0.03034 0.33056 -0.03034 0.33125 L -0.03034 0.3345 " pathEditMode="relative" rAng="0" ptsTypes="AAAAAAAAAAAAAAAAAAAAAA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3" y="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-3.95833E-6 0.00092 C -0.00794 -0.00255 -0.01497 -0.00556 -0.02239 -0.00764 C -0.03151 -0.00996 -0.04987 -0.01343 -0.04987 -0.0132 C -0.08346 -0.02778 -0.09244 -0.0294 -0.11992 -0.04723 C -0.12604 -0.05047 -0.13138 -0.05487 -0.13698 -0.05973 C -0.14153 -0.06343 -0.15299 -0.07662 -0.15716 -0.08172 C -0.15976 -0.08473 -0.16237 -0.08912 -0.1651 -0.0926 C -0.16679 -0.09514 -0.1694 -0.09769 -0.17161 -0.10024 C -0.17356 -0.10209 -0.17461 -0.10463 -0.17604 -0.10649 C -0.18164 -0.11274 -0.18684 -0.11875 -0.19231 -0.125 C -0.19427 -0.12732 -0.19661 -0.13033 -0.19895 -0.13241 C -0.2013 -0.13403 -0.20403 -0.13635 -0.20638 -0.13866 C -0.20859 -0.14074 -0.21002 -0.14329 -0.21211 -0.14537 C -0.21328 -0.1463 -0.21471 -0.14676 -0.21562 -0.14769 C -0.22395 -0.1551 -0.21888 -0.15209 -0.22291 -0.15417 C -0.22395 -0.15695 -0.22448 -0.15834 -0.22604 -0.15996 C -0.22656 -0.16065 -0.22695 -0.16135 -0.22747 -0.16158 C -0.22799 -0.1625 -0.22825 -0.16366 -0.22851 -0.16412 C -0.23138 -0.16852 -0.22916 -0.16274 -0.23177 -0.16852 C -0.23177 -0.16852 -0.23177 -0.16899 -0.23177 -0.16922 L -0.23255 -0.16991 " pathEditMode="relative" rAng="0" ptsTypes="AAAAAAAAAAAAAAAAAAAAAA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28" y="-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.00116 L 1.04167E-6 -0.00833 C 0.00638 0.00116 0.01315 0.01181 0.0194 0.01181 C 0.02799 0.01181 0.04505 0.02222 0.04505 0.01181 C 0.07552 0.04306 0.08333 0.05347 0.10872 0.08449 C 0.11432 0.08449 0.11953 0.09491 0.12409 0.10532 C 0.12838 0.10532 0.1388 0.13681 0.14258 0.13681 C 0.14492 0.14699 0.14713 0.15694 0.14974 0.15694 C 0.15143 0.16759 0.15364 0.16759 0.15586 0.17801 C 0.15703 0.17801 0.1582 0.17801 0.15976 0.18843 C 0.16458 0.19884 0.16966 0.20949 0.17448 0.21968 C 0.17604 0.21968 0.17825 0.23009 0.18073 0.23009 C 0.18294 0.23009 0.18516 0.24051 0.18737 0.24051 C 0.18906 0.24051 0.19049 0.25116 0.19271 0.25116 C 0.19375 0.25116 0.19492 0.25116 0.19596 0.26134 C 0.20338 0.27199 0.19857 0.26134 0.20234 0.27199 C 0.20338 0.27199 0.20378 0.27199 0.20521 0.28218 C 0.20573 0.28218 0.20599 0.28218 0.20651 0.28218 C 0.20677 0.28218 0.20703 0.28218 0.20742 0.28218 C 0.21003 0.29306 0.2082 0.28218 0.21016 0.29306 C 0.21042 0.29306 0.21016 0.29306 0.21016 0.28218 L 0.21185 0.29306 " pathEditMode="relative" rAng="0" ptsTypes="AAAAAAAAAAAAAAAAAAAAAA">
                                      <p:cBhvr>
                                        <p:cTn id="3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86" y="1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4 -0.00139 L 0.00014 -0.00278 C -0.00846 -0.00139 -0.01614 0.00069 -0.02395 0.00069 C -0.03385 0.00069 -0.05364 0.00254 -0.05364 0.00069 C -0.08958 0.00648 -0.09921 0.0081 -0.12904 0.01412 C -0.13529 0.01412 -0.14115 0.0162 -0.14701 0.01805 C -0.15196 0.01805 -0.16446 0.02384 -0.16875 0.02384 C -0.17136 0.02569 -0.17409 0.02777 -0.17735 0.02777 C -0.1793 0.02963 -0.18178 0.02963 -0.18425 0.03148 C -0.18607 0.03148 -0.18737 0.03148 -0.1892 0.03333 C -0.19493 0.03541 -0.20066 0.03726 -0.20625 0.03935 C -0.20808 0.03935 -0.21081 0.04143 -0.21342 0.04143 C -0.21615 0.04143 -0.21902 0.04305 -0.22162 0.04305 C -0.2237 0.04305 -0.22527 0.0449 -0.22787 0.0449 C -0.22904 0.0449 -0.23047 0.0449 -0.23152 0.04699 C -0.24037 0.04907 -0.23464 0.04699 -0.2392 0.04907 C -0.24037 0.04907 -0.24115 0.04907 -0.24258 0.05092 C -0.2431 0.05092 -0.24375 0.05092 -0.24415 0.05092 C -0.24454 0.05092 -0.24493 0.05092 -0.24532 0.05092 C -0.24818 0.05324 -0.24623 0.05092 -0.24857 0.05324 C -0.24896 0.05324 -0.24857 0.05324 -0.24857 0.05092 L -0.24948 0.05324 " pathEditMode="relative" rAng="0" ptsTypes="AAAAAAAAAAAAAAAAAAAAAA">
                                      <p:cBhvr>
                                        <p:cTn id="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87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2.5E-6 -0.00046 C 0.00807 -1.48148E-6 0.01562 -0.00046 0.02383 -0.00046 C 0.03385 -0.00046 0.05416 -0.00069 0.05416 -0.00046 C 0.09088 -0.00116 0.10026 -0.00162 0.13073 -0.00231 C 0.13737 -0.00231 0.14349 -0.00231 0.14909 -0.00254 C 0.15429 -0.00254 0.16692 -0.00324 0.17135 -0.00324 C 0.17396 -0.00347 0.17695 -0.0037 0.17982 -0.0037 C 0.18203 -0.00393 0.18437 -0.00393 0.18724 -0.00417 C 0.1888 -0.00417 0.19023 -0.00417 0.19205 -0.0044 C 0.19791 -0.00463 0.20377 -0.00463 0.20924 -0.00509 C 0.21159 -0.00509 0.21406 -0.00509 0.21653 -0.00509 C 0.21979 -0.00509 0.22265 -0.00555 0.22539 -0.00555 C 0.2276 -0.00555 0.22916 -0.00555 0.23151 -0.00555 C 0.23281 -0.00555 0.23424 -0.00555 0.23528 -0.00579 C 0.24414 -0.00625 0.23854 -0.00579 0.2431 -0.00625 C 0.24414 -0.00625 0.24492 -0.00625 0.24635 -0.00648 C 0.24726 -0.00648 0.24739 -0.00648 0.24791 -0.00648 C 0.24883 -0.00648 0.24896 -0.00648 0.24935 -0.00648 C 0.25247 -0.00671 0.25013 -0.00648 0.2526 -0.00671 C 0.2526 -0.00717 0.2526 -0.00671 0.2526 -0.00648 L 0.25429 -0.00671 " pathEditMode="relative" rAng="0" ptsTypes="AAAAAAAAAAAAAAAAAAAAAA">
                                      <p:cBhvr>
                                        <p:cTn id="5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33333E-6 L -1.25E-6 0.00903 C 0.00156 -3.33333E-6 0.00365 -0.00764 0.00547 -0.00764 C 0.00742 -0.00764 0.01302 -0.02314 0.01302 -0.00764 C 0.02057 -0.04722 0.02266 -0.06296 0.02813 -0.09444 C 0.03008 -0.09444 0.0319 -0.10625 0.03386 -0.11782 C 0.03386 -0.11759 0.03763 -0.15301 0.03763 -0.15277 C 0.03763 -0.16504 0.03945 -0.17639 0.03945 -0.17615 C 0.03945 -0.18889 0.04154 -0.18889 0.04154 -0.2037 C 0.04154 -0.20347 0.04154 -0.20324 0.04336 -0.21203 C 0.04336 -0.22384 0.04531 -0.23541 0.04714 -0.25115 C 0.04714 -0.25092 0.04714 -0.25926 0.04714 -0.25902 C 0.04909 -0.25926 0.04909 -0.27477 0.04909 -0.27453 C 0.05091 -0.27477 0.05091 -0.2824 0.05091 -0.28217 C 0.05091 -0.28194 0.05091 -0.2824 0.05091 -0.29467 C 0.05287 -0.30602 0.05287 -0.29467 0.05287 -0.30602 C 0.05287 -0.30578 0.05287 -0.30602 0.05495 -0.32199 C 0.05495 -0.32176 0.05495 -0.32199 0.05495 -0.32176 C 0.05495 -0.32199 0.05495 -0.32176 0.05495 -0.32199 C 0.05495 -0.33773 0.05495 -0.32199 0.05495 -0.33773 C 0.05495 -0.34143 0.05495 -0.33773 0.05495 -0.32199 L 0.05495 -0.33773 " pathEditMode="relative" rAng="0" ptsTypes="AAAAAAAAAAAAAAAAAAAAAA">
                                      <p:cBhvr>
                                        <p:cTn id="6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7" y="-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.00024 L -2.08333E-7 0.0088 C -0.00391 0.00024 -0.00703 -0.0074 -0.01055 -0.0074 C -0.01471 -0.0074 -0.02331 -0.02268 -0.02331 -0.0074 C -0.03906 -0.04537 -0.0431 -0.06041 -0.05612 -0.09074 C -0.05898 -0.09074 -0.06133 -0.10185 -0.06393 -0.11319 C -0.06602 -0.11319 -0.07122 -0.14676 -0.07331 -0.14676 C -0.07435 -0.15833 -0.07565 -0.16898 -0.07682 -0.16898 C -0.07799 -0.18101 -0.07891 -0.18101 -0.07995 -0.19583 C -0.08099 -0.19583 -0.08151 -0.19583 -0.0819 -0.20324 C -0.08464 -0.21481 -0.08737 -0.22569 -0.08945 -0.24097 C -0.09062 -0.24097 -0.09141 -0.24884 -0.09258 -0.24884 C -0.09414 -0.24884 -0.09492 -0.26342 -0.09622 -0.26342 C -0.09714 -0.26342 -0.09779 -0.27083 -0.09909 -0.27083 C -0.09948 -0.27083 -0.1 -0.27083 -0.10039 -0.2824 C -0.1043 -0.29351 -0.10169 -0.2824 -0.10378 -0.29351 C -0.1043 -0.29351 -0.10456 -0.29351 -0.10534 -0.30879 C -0.10547 -0.30879 -0.10547 -0.30856 -0.10586 -0.30879 C -0.10638 -0.30879 -0.10638 -0.30856 -0.10638 -0.30879 C -0.10781 -0.32361 -0.1069 -0.30879 -0.10781 -0.32361 C -0.10781 -0.32777 -0.10781 -0.32361 -0.10781 -0.30879 L -0.10807 -0.32361 " pathEditMode="relative" rAng="0" ptsTypes="AAAAAAAAAAAAAAAAAAAAAA">
                                      <p:cBhvr>
                                        <p:cTn id="7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4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96296E-6 L 2.91667E-6 -0.00579 C -0.00625 2.96296E-6 -0.01133 0.00787 -0.01706 0.00787 C -0.02357 0.00787 -0.03737 0.0206 -0.03737 0.00787 C -0.0625 0.0412 -0.06901 0.05486 -0.08933 0.08194 C -0.09388 0.08194 -0.09805 0.09236 -0.10209 0.10277 C -0.10521 0.10277 -0.11367 0.13356 -0.11719 0.13356 C -0.11849 0.14375 -0.12097 0.15254 -0.12266 0.15254 C -0.12474 0.16319 -0.12591 0.16319 -0.12748 0.17569 C -0.12917 0.17569 -0.12995 0.17569 -0.13086 0.18356 C -0.1349 0.19375 -0.13907 0.20393 -0.14258 0.2169 C -0.14466 0.2169 -0.14584 0.22453 -0.14779 0.22453 C -0.14987 0.22453 -0.15157 0.23703 -0.15313 0.23703 C -0.15495 0.23703 -0.15586 0.24375 -0.15755 0.24375 C -0.15873 0.24375 -0.15977 0.24375 -0.16016 0.2537 C -0.16654 0.26412 -0.16237 0.2537 -0.1655 0.26412 C -0.16654 0.26412 -0.16706 0.26412 -0.16784 0.27824 C -0.16836 0.27824 -0.16836 0.27731 -0.16862 0.27824 C -0.16979 0.27824 -0.16979 0.27731 -0.16979 0.27824 C -0.17201 0.2912 -0.17058 0.27824 -0.17201 0.2912 C -0.17201 0.2949 -0.17201 0.2912 -0.17201 0.27824 L -0.1724 0.2912 " pathEditMode="relative" rAng="0" ptsTypes="AAAAAAAAAAAAAAAAAAAAAA">
                                      <p:cBhvr>
                                        <p:cTn id="9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20" y="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.00024 L 2.91667E-6 -0.00578 C 0.00312 0.00024 0.00586 0.00903 0.00898 0.00903 C 0.01263 0.00903 0.02018 0.02292 0.02018 0.00903 C 0.03398 0.04607 0.03763 0.06158 0.04896 0.0919 C 0.05156 0.0919 0.0539 0.10394 0.05612 0.11528 C 0.05781 0.11528 0.0625 0.15 0.06432 0.15 C 0.06523 0.16158 0.0664 0.17107 0.06758 0.17107 C 0.06849 0.18287 0.06927 0.18287 0.07018 0.19769 C 0.07109 0.19769 0.07148 0.19769 0.072 0.20533 C 0.07422 0.2169 0.07656 0.22871 0.07864 0.24306 C 0.07955 0.24306 0.08034 0.25139 0.08138 0.25139 C 0.08268 0.25139 0.08333 0.26621 0.08437 0.26621 C 0.08528 0.26621 0.08593 0.27362 0.08685 0.27362 C 0.08737 0.27362 0.08802 0.27362 0.08828 0.2845 C 0.09166 0.29607 0.08945 0.2845 0.09127 0.29607 C 0.09166 0.29607 0.09205 0.29607 0.09245 0.31181 C 0.09284 0.31181 0.09284 0.31088 0.09297 0.31181 C 0.09336 0.31181 0.09336 0.31088 0.09336 0.31181 C 0.09466 0.32593 0.09414 0.31181 0.09466 0.32593 C 0.09466 0.33079 0.09466 0.32593 0.09466 0.31181 L 0.09544 0.32593 " pathEditMode="relative" rAng="0" ptsTypes="AAAAAAAAAAAAAAAAAAAAAA">
                                      <p:cBhvr>
                                        <p:cTn id="10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66" y="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3.33333E-6 0.00509 C 0.00638 7.40741E-7 0.01224 -0.00695 0.01836 -0.00695 C 0.02591 -0.00695 0.04127 -0.0162 0.04127 -0.00695 C 0.06966 -0.03218 0.07695 -0.04259 0.09987 -0.06389 C 0.10507 -0.06389 0.10989 -0.07199 0.11419 -0.07986 C 0.11771 -0.07986 0.12721 -0.1044 0.13112 -0.1044 C 0.13281 -0.11204 0.13567 -0.11898 0.1375 -0.11898 C 0.13958 -0.12662 0.14114 -0.12662 0.1431 -0.13704 C 0.14479 -0.13704 0.14557 -0.13704 0.14687 -0.14236 C 0.15117 -0.15023 0.15599 -0.15833 0.15976 -0.16806 C 0.16224 -0.16806 0.1638 -0.17338 0.16562 -0.17338 C 0.16836 -0.17338 0.16992 -0.18426 0.172 -0.18426 C 0.17396 -0.18426 0.17513 -0.18912 0.17708 -0.18912 C 0.17812 -0.18912 0.17916 -0.18912 0.17955 -0.19699 C 0.18698 -0.20463 0.18229 -0.19699 0.1858 -0.20463 C 0.18698 -0.20463 0.18737 -0.20463 0.18841 -0.21574 C 0.18893 -0.21574 0.18893 -0.21482 0.18945 -0.21574 C 0.19062 -0.21574 0.19062 -0.21482 0.19062 -0.21574 C 0.1931 -0.22546 0.19153 -0.21574 0.1931 -0.22546 C 0.1931 -0.2287 0.1931 -0.22546 0.1931 -0.21574 L 0.19427 -0.22546 " pathEditMode="relative" rAng="0" ptsTypes="AAAAAAAAAAAAAAAAAAAAAA">
                                      <p:cBhvr>
                                        <p:cTn id="11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14" y="-1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9</cp:revision>
  <dcterms:created xsi:type="dcterms:W3CDTF">2024-05-03T15:55:00Z</dcterms:created>
  <dcterms:modified xsi:type="dcterms:W3CDTF">2024-11-09T10:31:00Z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14D9F0F8C4CB49F18BD7F4BC4B04B4C0_12</vt:lpwstr>
  </property>
  <property fmtid="{D5CDD505-2E9C-101B-9397-08002B2CF9AE}" pid="3" name="KSOProductBuildVer">
    <vt:lpwstr>1033-12.2.0.17119</vt:lpwstr>
  </property>
</Properties>
</file>