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232410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067A92-429A-409D-A96C-6799ACBA2852}"/>
</file>

<file path=customXml/itemProps2.xml><?xml version="1.0" encoding="utf-8"?>
<ds:datastoreItem xmlns:ds="http://schemas.openxmlformats.org/officeDocument/2006/customXml" ds:itemID="{A581310F-E365-42EC-A627-0F6ABBE16C7C}"/>
</file>

<file path=customXml/itemProps3.xml><?xml version="1.0" encoding="utf-8"?>
<ds:datastoreItem xmlns:ds="http://schemas.openxmlformats.org/officeDocument/2006/customXml" ds:itemID="{919E878D-54B2-4154-A994-A75ED0807D2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