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media/audio2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83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197" y="58"/>
      </p:cViewPr>
      <p:guideLst>
        <p:guide orient="horz" pos="225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C7880-E65F-4450-A9EC-7BDEBDB684C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9AF0D-7D3D-4D20-89AD-F0398183F40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microsoft.com/office/2007/relationships/hdphoto" Target="../media/image3.wdp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audio" Target="../media/audio1.wav"/><Relationship Id="rId14" Type="http://schemas.openxmlformats.org/officeDocument/2006/relationships/audio" Target="../media/audio2.wav"/><Relationship Id="rId15" Type="http://schemas.openxmlformats.org/officeDocument/2006/relationships/slideLayout" Target="../slideLayouts/slideLayout7.xml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Прямоугольник: скругленные углы 21"/>
          <p:cNvSpPr/>
          <p:nvPr/>
        </p:nvSpPr>
        <p:spPr>
          <a:xfrm>
            <a:off x="3463776" y="105025"/>
            <a:ext cx="6231606" cy="117574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орех забор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5" b="89919" l="8200" r="90000">
                        <a14:foregroundMark x1="45600" y1="45075" x2="45600" y2="45075"/>
                        <a14:foregroundMark x1="49600" y1="45886" x2="49600" y2="45886"/>
                        <a14:foregroundMark x1="53100" y1="47625" x2="53100" y2="47625"/>
                        <a14:foregroundMark x1="53900" y1="47856" x2="53900" y2="47856"/>
                        <a14:foregroundMark x1="55200" y1="49363" x2="55200" y2="49363"/>
                        <a14:foregroundMark x1="54900" y1="48783" x2="54900" y2="48783"/>
                        <a14:foregroundMark x1="34900" y1="48436" x2="34900" y2="48436"/>
                        <a14:backgroundMark x1="54200" y1="27231" x2="69100" y2="36153"/>
                        <a14:backgroundMark x1="69100" y1="36153" x2="75900" y2="57706"/>
                        <a14:backgroundMark x1="75900" y1="57706" x2="75700" y2="70684"/>
                        <a14:backgroundMark x1="39300" y1="38239" x2="74300" y2="45307"/>
                        <a14:backgroundMark x1="74300" y1="45307" x2="74400" y2="45307"/>
                        <a14:backgroundMark x1="49200" y1="43569" x2="59300" y2="47277"/>
                        <a14:backgroundMark x1="43500" y1="42758" x2="43500" y2="42758"/>
                        <a14:backgroundMark x1="44800" y1="44264" x2="44800" y2="44264"/>
                        <a14:backgroundMark x1="45000" y1="44380" x2="45000" y2="44380"/>
                        <a14:backgroundMark x1="45300" y1="44380" x2="45300" y2="44380"/>
                        <a14:backgroundMark x1="26100" y1="44148" x2="14000" y2="62109"/>
                        <a14:backgroundMark x1="14000" y1="62109" x2="14000" y2="62109"/>
                        <a14:backgroundMark x1="29200" y1="49363" x2="32900" y2="47045"/>
                        <a14:backgroundMark x1="28400" y1="64426" x2="26700" y2="58864"/>
                        <a14:backgroundMark x1="29800" y1="62457" x2="29800" y2="62457"/>
                        <a14:backgroundMark x1="13700" y1="50985" x2="15400" y2="34994"/>
                        <a14:backgroundMark x1="17400" y1="47045" x2="28700" y2="37543"/>
                        <a14:backgroundMark x1="10900" y1="40904" x2="11700" y2="59560"/>
                        <a14:backgroundMark x1="7500" y1="52375" x2="5200" y2="51333"/>
                        <a14:backgroundMark x1="9700" y1="51680" x2="6900" y2="45771"/>
                        <a14:backgroundMark x1="8000" y1="51680" x2="4300" y2="63499"/>
                        <a14:backgroundMark x1="8600" y1="51680" x2="8300" y2="50637"/>
                        <a14:backgroundMark x1="8300" y1="49363" x2="6900" y2="55272"/>
                        <a14:backgroundMark x1="29500" y1="63847" x2="28700" y2="61182"/>
                        <a14:backgroundMark x1="32600" y1="44496" x2="32600" y2="44496"/>
                        <a14:backgroundMark x1="32600" y1="41831" x2="32600" y2="41831"/>
                        <a14:backgroundMark x1="30100" y1="41831" x2="30100" y2="43453"/>
                        <a14:backgroundMark x1="31500" y1="43453" x2="34100" y2="43453"/>
                        <a14:backgroundMark x1="34100" y1="46813" x2="34900" y2="46466"/>
                        <a14:backgroundMark x1="60900" y1="33372" x2="41500" y2="34183"/>
                        <a14:backgroundMark x1="41500" y1="34183" x2="40600" y2="32677"/>
                        <a14:backgroundMark x1="38600" y1="31402" x2="50200" y2="31981"/>
                        <a14:backgroundMark x1="60100" y1="34647" x2="82200" y2="51564"/>
                        <a14:backgroundMark x1="82200" y1="51564" x2="66100" y2="41715"/>
                        <a14:backgroundMark x1="66100" y1="41715" x2="59200" y2="27694"/>
                        <a14:backgroundMark x1="55800" y1="18192" x2="77500" y2="23638"/>
                        <a14:backgroundMark x1="77500" y1="23638" x2="89600" y2="37312"/>
                        <a14:backgroundMark x1="89600" y1="37312" x2="79300" y2="52375"/>
                        <a14:backgroundMark x1="79300" y1="52375" x2="80700" y2="58864"/>
                        <a14:backgroundMark x1="34100" y1="47393" x2="34100" y2="47393"/>
                        <a14:backgroundMark x1="34300" y1="48088" x2="34300" y2="48088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40" t="35172" r="37329" b="21548"/>
          <a:stretch>
            <a:fillRect/>
          </a:stretch>
        </p:blipFill>
        <p:spPr>
          <a:xfrm>
            <a:off x="3890740" y="1197771"/>
            <a:ext cx="1355484" cy="1345394"/>
          </a:xfrm>
          <a:prstGeom prst="rect">
            <a:avLst/>
          </a:prstGeom>
          <a:effectLst>
            <a:glow rad="12700">
              <a:schemeClr val="bg1">
                <a:alpha val="94000"/>
              </a:schemeClr>
            </a:glow>
          </a:effectLst>
        </p:spPr>
      </p:pic>
      <p:pic>
        <p:nvPicPr>
          <p:cNvPr id="70" name="орех кошка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5" b="89919" l="8200" r="90000">
                        <a14:foregroundMark x1="45600" y1="45075" x2="45600" y2="45075"/>
                        <a14:foregroundMark x1="49600" y1="45886" x2="49600" y2="45886"/>
                        <a14:foregroundMark x1="53100" y1="47625" x2="53100" y2="47625"/>
                        <a14:foregroundMark x1="53900" y1="47856" x2="53900" y2="47856"/>
                        <a14:foregroundMark x1="55200" y1="49363" x2="55200" y2="49363"/>
                        <a14:foregroundMark x1="54900" y1="48783" x2="54900" y2="48783"/>
                        <a14:foregroundMark x1="34900" y1="48436" x2="34900" y2="48436"/>
                        <a14:backgroundMark x1="54200" y1="27231" x2="69100" y2="36153"/>
                        <a14:backgroundMark x1="69100" y1="36153" x2="75900" y2="57706"/>
                        <a14:backgroundMark x1="75900" y1="57706" x2="75700" y2="70684"/>
                        <a14:backgroundMark x1="39300" y1="38239" x2="74300" y2="45307"/>
                        <a14:backgroundMark x1="74300" y1="45307" x2="74400" y2="45307"/>
                        <a14:backgroundMark x1="49200" y1="43569" x2="59300" y2="47277"/>
                        <a14:backgroundMark x1="43500" y1="42758" x2="43500" y2="42758"/>
                        <a14:backgroundMark x1="44800" y1="44264" x2="44800" y2="44264"/>
                        <a14:backgroundMark x1="45000" y1="44380" x2="45000" y2="44380"/>
                        <a14:backgroundMark x1="45300" y1="44380" x2="45300" y2="44380"/>
                        <a14:backgroundMark x1="26100" y1="44148" x2="14000" y2="62109"/>
                        <a14:backgroundMark x1="14000" y1="62109" x2="14000" y2="62109"/>
                        <a14:backgroundMark x1="29200" y1="49363" x2="32900" y2="47045"/>
                        <a14:backgroundMark x1="28400" y1="64426" x2="26700" y2="58864"/>
                        <a14:backgroundMark x1="29800" y1="62457" x2="29800" y2="62457"/>
                        <a14:backgroundMark x1="13700" y1="50985" x2="15400" y2="34994"/>
                        <a14:backgroundMark x1="17400" y1="47045" x2="28700" y2="37543"/>
                        <a14:backgroundMark x1="10900" y1="40904" x2="11700" y2="59560"/>
                        <a14:backgroundMark x1="7500" y1="52375" x2="5200" y2="51333"/>
                        <a14:backgroundMark x1="9700" y1="51680" x2="6900" y2="45771"/>
                        <a14:backgroundMark x1="8000" y1="51680" x2="4300" y2="63499"/>
                        <a14:backgroundMark x1="8600" y1="51680" x2="8300" y2="50637"/>
                        <a14:backgroundMark x1="8300" y1="49363" x2="6900" y2="55272"/>
                        <a14:backgroundMark x1="29500" y1="63847" x2="28700" y2="61182"/>
                        <a14:backgroundMark x1="32600" y1="44496" x2="32600" y2="44496"/>
                        <a14:backgroundMark x1="32600" y1="41831" x2="32600" y2="41831"/>
                        <a14:backgroundMark x1="30100" y1="41831" x2="30100" y2="43453"/>
                        <a14:backgroundMark x1="31500" y1="43453" x2="34100" y2="43453"/>
                        <a14:backgroundMark x1="34100" y1="46813" x2="34900" y2="46466"/>
                        <a14:backgroundMark x1="60900" y1="33372" x2="41500" y2="34183"/>
                        <a14:backgroundMark x1="41500" y1="34183" x2="40600" y2="32677"/>
                        <a14:backgroundMark x1="38600" y1="31402" x2="50200" y2="31981"/>
                        <a14:backgroundMark x1="60100" y1="34647" x2="82200" y2="51564"/>
                        <a14:backgroundMark x1="82200" y1="51564" x2="66100" y2="41715"/>
                        <a14:backgroundMark x1="66100" y1="41715" x2="59200" y2="27694"/>
                        <a14:backgroundMark x1="55800" y1="18192" x2="77500" y2="23638"/>
                        <a14:backgroundMark x1="77500" y1="23638" x2="89600" y2="37312"/>
                        <a14:backgroundMark x1="89600" y1="37312" x2="79300" y2="52375"/>
                        <a14:backgroundMark x1="79300" y1="52375" x2="80700" y2="58864"/>
                        <a14:backgroundMark x1="34100" y1="47393" x2="34100" y2="47393"/>
                        <a14:backgroundMark x1="34300" y1="48088" x2="34300" y2="48088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40" t="35172" r="37329" b="21548"/>
          <a:stretch>
            <a:fillRect/>
          </a:stretch>
        </p:blipFill>
        <p:spPr>
          <a:xfrm>
            <a:off x="8715584" y="3250456"/>
            <a:ext cx="1355484" cy="1345394"/>
          </a:xfrm>
          <a:prstGeom prst="rect">
            <a:avLst/>
          </a:prstGeom>
          <a:effectLst>
            <a:glow rad="12700">
              <a:schemeClr val="bg1">
                <a:alpha val="94000"/>
              </a:schemeClr>
            </a:glow>
          </a:effectLst>
        </p:spPr>
      </p:pic>
      <p:pic>
        <p:nvPicPr>
          <p:cNvPr id="74" name="орех блинчик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5" b="89919" l="8200" r="90000">
                        <a14:foregroundMark x1="45600" y1="45075" x2="45600" y2="45075"/>
                        <a14:foregroundMark x1="49600" y1="45886" x2="49600" y2="45886"/>
                        <a14:foregroundMark x1="53100" y1="47625" x2="53100" y2="47625"/>
                        <a14:foregroundMark x1="53900" y1="47856" x2="53900" y2="47856"/>
                        <a14:foregroundMark x1="55200" y1="49363" x2="55200" y2="49363"/>
                        <a14:foregroundMark x1="54900" y1="48783" x2="54900" y2="48783"/>
                        <a14:foregroundMark x1="34900" y1="48436" x2="34900" y2="48436"/>
                        <a14:backgroundMark x1="54200" y1="27231" x2="69100" y2="36153"/>
                        <a14:backgroundMark x1="69100" y1="36153" x2="75900" y2="57706"/>
                        <a14:backgroundMark x1="75900" y1="57706" x2="75700" y2="70684"/>
                        <a14:backgroundMark x1="39300" y1="38239" x2="74300" y2="45307"/>
                        <a14:backgroundMark x1="74300" y1="45307" x2="74400" y2="45307"/>
                        <a14:backgroundMark x1="49200" y1="43569" x2="59300" y2="47277"/>
                        <a14:backgroundMark x1="43500" y1="42758" x2="43500" y2="42758"/>
                        <a14:backgroundMark x1="44800" y1="44264" x2="44800" y2="44264"/>
                        <a14:backgroundMark x1="45000" y1="44380" x2="45000" y2="44380"/>
                        <a14:backgroundMark x1="45300" y1="44380" x2="45300" y2="44380"/>
                        <a14:backgroundMark x1="26100" y1="44148" x2="14000" y2="62109"/>
                        <a14:backgroundMark x1="14000" y1="62109" x2="14000" y2="62109"/>
                        <a14:backgroundMark x1="29200" y1="49363" x2="32900" y2="47045"/>
                        <a14:backgroundMark x1="28400" y1="64426" x2="26700" y2="58864"/>
                        <a14:backgroundMark x1="29800" y1="62457" x2="29800" y2="62457"/>
                        <a14:backgroundMark x1="13700" y1="50985" x2="15400" y2="34994"/>
                        <a14:backgroundMark x1="17400" y1="47045" x2="28700" y2="37543"/>
                        <a14:backgroundMark x1="10900" y1="40904" x2="11700" y2="59560"/>
                        <a14:backgroundMark x1="7500" y1="52375" x2="5200" y2="51333"/>
                        <a14:backgroundMark x1="9700" y1="51680" x2="6900" y2="45771"/>
                        <a14:backgroundMark x1="8000" y1="51680" x2="4300" y2="63499"/>
                        <a14:backgroundMark x1="8600" y1="51680" x2="8300" y2="50637"/>
                        <a14:backgroundMark x1="8300" y1="49363" x2="6900" y2="55272"/>
                        <a14:backgroundMark x1="29500" y1="63847" x2="28700" y2="61182"/>
                        <a14:backgroundMark x1="32600" y1="44496" x2="32600" y2="44496"/>
                        <a14:backgroundMark x1="32600" y1="41831" x2="32600" y2="41831"/>
                        <a14:backgroundMark x1="30100" y1="41831" x2="30100" y2="43453"/>
                        <a14:backgroundMark x1="31500" y1="43453" x2="34100" y2="43453"/>
                        <a14:backgroundMark x1="34100" y1="46813" x2="34900" y2="46466"/>
                        <a14:backgroundMark x1="60900" y1="33372" x2="41500" y2="34183"/>
                        <a14:backgroundMark x1="41500" y1="34183" x2="40600" y2="32677"/>
                        <a14:backgroundMark x1="38600" y1="31402" x2="50200" y2="31981"/>
                        <a14:backgroundMark x1="60100" y1="34647" x2="82200" y2="51564"/>
                        <a14:backgroundMark x1="82200" y1="51564" x2="66100" y2="41715"/>
                        <a14:backgroundMark x1="66100" y1="41715" x2="59200" y2="27694"/>
                        <a14:backgroundMark x1="55800" y1="18192" x2="77500" y2="23638"/>
                        <a14:backgroundMark x1="77500" y1="23638" x2="89600" y2="37312"/>
                        <a14:backgroundMark x1="89600" y1="37312" x2="79300" y2="52375"/>
                        <a14:backgroundMark x1="79300" y1="52375" x2="80700" y2="58864"/>
                        <a14:backgroundMark x1="34100" y1="47393" x2="34100" y2="47393"/>
                        <a14:backgroundMark x1="34300" y1="48088" x2="34300" y2="48088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40" t="35172" r="37329" b="21548"/>
          <a:stretch>
            <a:fillRect/>
          </a:stretch>
        </p:blipFill>
        <p:spPr>
          <a:xfrm>
            <a:off x="7561861" y="1221073"/>
            <a:ext cx="1355484" cy="1345394"/>
          </a:xfrm>
          <a:prstGeom prst="rect">
            <a:avLst/>
          </a:prstGeom>
          <a:effectLst>
            <a:glow rad="12700">
              <a:schemeClr val="bg1">
                <a:alpha val="94000"/>
              </a:schemeClr>
            </a:glow>
          </a:effectLst>
        </p:spPr>
      </p:pic>
      <p:pic>
        <p:nvPicPr>
          <p:cNvPr id="78" name="орех ДК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5" b="89919" l="8200" r="90000">
                        <a14:foregroundMark x1="45600" y1="45075" x2="45600" y2="45075"/>
                        <a14:foregroundMark x1="49600" y1="45886" x2="49600" y2="45886"/>
                        <a14:foregroundMark x1="53100" y1="47625" x2="53100" y2="47625"/>
                        <a14:foregroundMark x1="53900" y1="47856" x2="53900" y2="47856"/>
                        <a14:foregroundMark x1="55200" y1="49363" x2="55200" y2="49363"/>
                        <a14:foregroundMark x1="54900" y1="48783" x2="54900" y2="48783"/>
                        <a14:foregroundMark x1="34900" y1="48436" x2="34900" y2="48436"/>
                        <a14:backgroundMark x1="54200" y1="27231" x2="69100" y2="36153"/>
                        <a14:backgroundMark x1="69100" y1="36153" x2="75900" y2="57706"/>
                        <a14:backgroundMark x1="75900" y1="57706" x2="75700" y2="70684"/>
                        <a14:backgroundMark x1="39300" y1="38239" x2="74300" y2="45307"/>
                        <a14:backgroundMark x1="74300" y1="45307" x2="74400" y2="45307"/>
                        <a14:backgroundMark x1="49200" y1="43569" x2="59300" y2="47277"/>
                        <a14:backgroundMark x1="43500" y1="42758" x2="43500" y2="42758"/>
                        <a14:backgroundMark x1="44800" y1="44264" x2="44800" y2="44264"/>
                        <a14:backgroundMark x1="45000" y1="44380" x2="45000" y2="44380"/>
                        <a14:backgroundMark x1="45300" y1="44380" x2="45300" y2="44380"/>
                        <a14:backgroundMark x1="26100" y1="44148" x2="14000" y2="62109"/>
                        <a14:backgroundMark x1="14000" y1="62109" x2="14000" y2="62109"/>
                        <a14:backgroundMark x1="29200" y1="49363" x2="32900" y2="47045"/>
                        <a14:backgroundMark x1="28400" y1="64426" x2="26700" y2="58864"/>
                        <a14:backgroundMark x1="29800" y1="62457" x2="29800" y2="62457"/>
                        <a14:backgroundMark x1="13700" y1="50985" x2="15400" y2="34994"/>
                        <a14:backgroundMark x1="17400" y1="47045" x2="28700" y2="37543"/>
                        <a14:backgroundMark x1="10900" y1="40904" x2="11700" y2="59560"/>
                        <a14:backgroundMark x1="7500" y1="52375" x2="5200" y2="51333"/>
                        <a14:backgroundMark x1="9700" y1="51680" x2="6900" y2="45771"/>
                        <a14:backgroundMark x1="8000" y1="51680" x2="4300" y2="63499"/>
                        <a14:backgroundMark x1="8600" y1="51680" x2="8300" y2="50637"/>
                        <a14:backgroundMark x1="8300" y1="49363" x2="6900" y2="55272"/>
                        <a14:backgroundMark x1="29500" y1="63847" x2="28700" y2="61182"/>
                        <a14:backgroundMark x1="32600" y1="44496" x2="32600" y2="44496"/>
                        <a14:backgroundMark x1="32600" y1="41831" x2="32600" y2="41831"/>
                        <a14:backgroundMark x1="30100" y1="41831" x2="30100" y2="43453"/>
                        <a14:backgroundMark x1="31500" y1="43453" x2="34100" y2="43453"/>
                        <a14:backgroundMark x1="34100" y1="46813" x2="34900" y2="46466"/>
                        <a14:backgroundMark x1="60900" y1="33372" x2="41500" y2="34183"/>
                        <a14:backgroundMark x1="41500" y1="34183" x2="40600" y2="32677"/>
                        <a14:backgroundMark x1="38600" y1="31402" x2="50200" y2="31981"/>
                        <a14:backgroundMark x1="60100" y1="34647" x2="82200" y2="51564"/>
                        <a14:backgroundMark x1="82200" y1="51564" x2="66100" y2="41715"/>
                        <a14:backgroundMark x1="66100" y1="41715" x2="59200" y2="27694"/>
                        <a14:backgroundMark x1="55800" y1="18192" x2="77500" y2="23638"/>
                        <a14:backgroundMark x1="77500" y1="23638" x2="89600" y2="37312"/>
                        <a14:backgroundMark x1="89600" y1="37312" x2="79300" y2="52375"/>
                        <a14:backgroundMark x1="79300" y1="52375" x2="80700" y2="58864"/>
                        <a14:backgroundMark x1="34100" y1="47393" x2="34100" y2="47393"/>
                        <a14:backgroundMark x1="34300" y1="48088" x2="34300" y2="48088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40" t="35172" r="37329" b="21548"/>
          <a:stretch>
            <a:fillRect/>
          </a:stretch>
        </p:blipFill>
        <p:spPr>
          <a:xfrm>
            <a:off x="5657827" y="3284644"/>
            <a:ext cx="1355484" cy="1345394"/>
          </a:xfrm>
          <a:prstGeom prst="rect">
            <a:avLst/>
          </a:prstGeom>
          <a:effectLst>
            <a:glow rad="12700">
              <a:schemeClr val="bg1">
                <a:alpha val="94000"/>
              </a:schemeClr>
            </a:glow>
          </a:effectLst>
        </p:spPr>
      </p:pic>
      <p:grpSp>
        <p:nvGrpSpPr>
          <p:cNvPr id="20" name="раскол кошка"/>
          <p:cNvGrpSpPr/>
          <p:nvPr/>
        </p:nvGrpSpPr>
        <p:grpSpPr>
          <a:xfrm>
            <a:off x="8497487" y="3819839"/>
            <a:ext cx="1851393" cy="1864497"/>
            <a:chOff x="7485641" y="2313726"/>
            <a:chExt cx="2024177" cy="1937088"/>
          </a:xfrm>
          <a:effectLst>
            <a:glow rad="12700">
              <a:schemeClr val="bg1">
                <a:alpha val="94000"/>
              </a:schemeClr>
            </a:glow>
          </a:effectLst>
        </p:grpSpPr>
        <p:pic>
          <p:nvPicPr>
            <p:cNvPr id="64" name="Рисунок 6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05" t="4754" r="37353" b="5019"/>
            <a:stretch>
              <a:fillRect/>
            </a:stretch>
          </p:blipFill>
          <p:spPr>
            <a:xfrm rot="21017021">
              <a:off x="7485641" y="2313726"/>
              <a:ext cx="1113190" cy="1915257"/>
            </a:xfrm>
            <a:custGeom>
              <a:avLst/>
              <a:gdLst>
                <a:gd name="connsiteX0" fmla="*/ 540221 w 1104440"/>
                <a:gd name="connsiteY0" fmla="*/ 6359 h 1900202"/>
                <a:gd name="connsiteX1" fmla="*/ 726286 w 1104440"/>
                <a:gd name="connsiteY1" fmla="*/ 0 h 1900202"/>
                <a:gd name="connsiteX2" fmla="*/ 1104440 w 1104440"/>
                <a:gd name="connsiteY2" fmla="*/ 310205 h 1900202"/>
                <a:gd name="connsiteX3" fmla="*/ 703956 w 1104440"/>
                <a:gd name="connsiteY3" fmla="*/ 562479 h 1900202"/>
                <a:gd name="connsiteX4" fmla="*/ 1100459 w 1104440"/>
                <a:gd name="connsiteY4" fmla="*/ 738793 h 1900202"/>
                <a:gd name="connsiteX5" fmla="*/ 604739 w 1104440"/>
                <a:gd name="connsiteY5" fmla="*/ 1097492 h 1900202"/>
                <a:gd name="connsiteX6" fmla="*/ 1057360 w 1104440"/>
                <a:gd name="connsiteY6" fmla="*/ 1427363 h 1900202"/>
                <a:gd name="connsiteX7" fmla="*/ 827771 w 1104440"/>
                <a:gd name="connsiteY7" fmla="*/ 1900202 h 1900202"/>
                <a:gd name="connsiteX8" fmla="*/ 738807 w 1104440"/>
                <a:gd name="connsiteY8" fmla="*/ 1833744 h 1900202"/>
                <a:gd name="connsiteX9" fmla="*/ 696083 w 1104440"/>
                <a:gd name="connsiteY9" fmla="*/ 1778603 h 1900202"/>
                <a:gd name="connsiteX10" fmla="*/ 596903 w 1104440"/>
                <a:gd name="connsiteY10" fmla="*/ 1706763 h 1900202"/>
                <a:gd name="connsiteX11" fmla="*/ 466529 w 1104440"/>
                <a:gd name="connsiteY11" fmla="*/ 1644587 h 1900202"/>
                <a:gd name="connsiteX12" fmla="*/ 319245 w 1104440"/>
                <a:gd name="connsiteY12" fmla="*/ 1527820 h 1900202"/>
                <a:gd name="connsiteX13" fmla="*/ 193489 w 1104440"/>
                <a:gd name="connsiteY13" fmla="*/ 1370195 h 1900202"/>
                <a:gd name="connsiteX14" fmla="*/ 95412 w 1104440"/>
                <a:gd name="connsiteY14" fmla="*/ 1246731 h 1900202"/>
                <a:gd name="connsiteX15" fmla="*/ 1740 w 1104440"/>
                <a:gd name="connsiteY15" fmla="*/ 916773 h 1900202"/>
                <a:gd name="connsiteX16" fmla="*/ 0 w 1104440"/>
                <a:gd name="connsiteY16" fmla="*/ 635259 h 1900202"/>
                <a:gd name="connsiteX17" fmla="*/ 81078 w 1104440"/>
                <a:gd name="connsiteY17" fmla="*/ 345181 h 1900202"/>
                <a:gd name="connsiteX18" fmla="*/ 191911 w 1104440"/>
                <a:gd name="connsiteY18" fmla="*/ 233922 h 1900202"/>
                <a:gd name="connsiteX19" fmla="*/ 302193 w 1104440"/>
                <a:gd name="connsiteY19" fmla="*/ 148476 h 1900202"/>
                <a:gd name="connsiteX20" fmla="*/ 430490 w 1104440"/>
                <a:gd name="connsiteY20" fmla="*/ 65995 h 1900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04440" h="1900202">
                  <a:moveTo>
                    <a:pt x="540221" y="6359"/>
                  </a:moveTo>
                  <a:lnTo>
                    <a:pt x="726286" y="0"/>
                  </a:lnTo>
                  <a:lnTo>
                    <a:pt x="1104440" y="310205"/>
                  </a:lnTo>
                  <a:lnTo>
                    <a:pt x="703956" y="562479"/>
                  </a:lnTo>
                  <a:lnTo>
                    <a:pt x="1100459" y="738793"/>
                  </a:lnTo>
                  <a:lnTo>
                    <a:pt x="604739" y="1097492"/>
                  </a:lnTo>
                  <a:lnTo>
                    <a:pt x="1057360" y="1427363"/>
                  </a:lnTo>
                  <a:lnTo>
                    <a:pt x="827771" y="1900202"/>
                  </a:lnTo>
                  <a:lnTo>
                    <a:pt x="738807" y="1833744"/>
                  </a:lnTo>
                  <a:lnTo>
                    <a:pt x="696083" y="1778603"/>
                  </a:lnTo>
                  <a:lnTo>
                    <a:pt x="596903" y="1706763"/>
                  </a:lnTo>
                  <a:lnTo>
                    <a:pt x="466529" y="1644587"/>
                  </a:lnTo>
                  <a:lnTo>
                    <a:pt x="319245" y="1527820"/>
                  </a:lnTo>
                  <a:lnTo>
                    <a:pt x="193489" y="1370195"/>
                  </a:lnTo>
                  <a:lnTo>
                    <a:pt x="95412" y="1246731"/>
                  </a:lnTo>
                  <a:lnTo>
                    <a:pt x="1740" y="916773"/>
                  </a:lnTo>
                  <a:lnTo>
                    <a:pt x="0" y="635259"/>
                  </a:lnTo>
                  <a:lnTo>
                    <a:pt x="81078" y="345181"/>
                  </a:lnTo>
                  <a:lnTo>
                    <a:pt x="191911" y="233922"/>
                  </a:lnTo>
                  <a:lnTo>
                    <a:pt x="302193" y="148476"/>
                  </a:lnTo>
                  <a:lnTo>
                    <a:pt x="430490" y="65995"/>
                  </a:lnTo>
                  <a:close/>
                </a:path>
              </a:pathLst>
            </a:custGeom>
            <a:effectLst/>
          </p:spPr>
        </p:pic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04" t="4003" r="10693" b="5478"/>
            <a:stretch>
              <a:fillRect/>
            </a:stretch>
          </p:blipFill>
          <p:spPr>
            <a:xfrm rot="1032755">
              <a:off x="8471498" y="2344466"/>
              <a:ext cx="1038320" cy="1906348"/>
            </a:xfrm>
            <a:custGeom>
              <a:avLst/>
              <a:gdLst>
                <a:gd name="connsiteX0" fmla="*/ 971489 w 1038320"/>
                <a:gd name="connsiteY0" fmla="*/ 488477 h 1906348"/>
                <a:gd name="connsiteX1" fmla="*/ 971774 w 1038320"/>
                <a:gd name="connsiteY1" fmla="*/ 488935 h 1906348"/>
                <a:gd name="connsiteX2" fmla="*/ 973985 w 1038320"/>
                <a:gd name="connsiteY2" fmla="*/ 496092 h 1906348"/>
                <a:gd name="connsiteX3" fmla="*/ 961788 w 1038320"/>
                <a:gd name="connsiteY3" fmla="*/ 462157 h 1906348"/>
                <a:gd name="connsiteX4" fmla="*/ 970209 w 1038320"/>
                <a:gd name="connsiteY4" fmla="*/ 484573 h 1906348"/>
                <a:gd name="connsiteX5" fmla="*/ 971489 w 1038320"/>
                <a:gd name="connsiteY5" fmla="*/ 488477 h 1906348"/>
                <a:gd name="connsiteX6" fmla="*/ 962694 w 1038320"/>
                <a:gd name="connsiteY6" fmla="*/ 474341 h 1906348"/>
                <a:gd name="connsiteX7" fmla="*/ 960696 w 1038320"/>
                <a:gd name="connsiteY7" fmla="*/ 463587 h 1906348"/>
                <a:gd name="connsiteX8" fmla="*/ 961788 w 1038320"/>
                <a:gd name="connsiteY8" fmla="*/ 462157 h 1906348"/>
                <a:gd name="connsiteX9" fmla="*/ 69924 w 1038320"/>
                <a:gd name="connsiteY9" fmla="*/ 33272 h 1906348"/>
                <a:gd name="connsiteX10" fmla="*/ 204917 w 1038320"/>
                <a:gd name="connsiteY10" fmla="*/ 0 h 1906348"/>
                <a:gd name="connsiteX11" fmla="*/ 348471 w 1038320"/>
                <a:gd name="connsiteY11" fmla="*/ 49546 h 1906348"/>
                <a:gd name="connsiteX12" fmla="*/ 435571 w 1038320"/>
                <a:gd name="connsiteY12" fmla="*/ 82393 h 1906348"/>
                <a:gd name="connsiteX13" fmla="*/ 598791 w 1038320"/>
                <a:gd name="connsiteY13" fmla="*/ 57470 h 1906348"/>
                <a:gd name="connsiteX14" fmla="*/ 784519 w 1038320"/>
                <a:gd name="connsiteY14" fmla="*/ 187968 h 1906348"/>
                <a:gd name="connsiteX15" fmla="*/ 962694 w 1038320"/>
                <a:gd name="connsiteY15" fmla="*/ 474341 h 1906348"/>
                <a:gd name="connsiteX16" fmla="*/ 964054 w 1038320"/>
                <a:gd name="connsiteY16" fmla="*/ 481662 h 1906348"/>
                <a:gd name="connsiteX17" fmla="*/ 973640 w 1038320"/>
                <a:gd name="connsiteY17" fmla="*/ 522546 h 1906348"/>
                <a:gd name="connsiteX18" fmla="*/ 1038320 w 1038320"/>
                <a:gd name="connsiteY18" fmla="*/ 758921 h 1906348"/>
                <a:gd name="connsiteX19" fmla="*/ 996999 w 1038320"/>
                <a:gd name="connsiteY19" fmla="*/ 1122152 h 1906348"/>
                <a:gd name="connsiteX20" fmla="*/ 887693 w 1038320"/>
                <a:gd name="connsiteY20" fmla="*/ 1403880 h 1906348"/>
                <a:gd name="connsiteX21" fmla="*/ 709852 w 1038320"/>
                <a:gd name="connsiteY21" fmla="*/ 1629915 h 1906348"/>
                <a:gd name="connsiteX22" fmla="*/ 406469 w 1038320"/>
                <a:gd name="connsiteY22" fmla="*/ 1809371 h 1906348"/>
                <a:gd name="connsiteX23" fmla="*/ 231381 w 1038320"/>
                <a:gd name="connsiteY23" fmla="*/ 1906348 h 1906348"/>
                <a:gd name="connsiteX24" fmla="*/ 452622 w 1038320"/>
                <a:gd name="connsiteY24" fmla="*/ 1461737 h 1906348"/>
                <a:gd name="connsiteX25" fmla="*/ 0 w 1038320"/>
                <a:gd name="connsiteY25" fmla="*/ 1131867 h 1906348"/>
                <a:gd name="connsiteX26" fmla="*/ 462660 w 1038320"/>
                <a:gd name="connsiteY26" fmla="*/ 749219 h 1906348"/>
                <a:gd name="connsiteX27" fmla="*/ 94384 w 1038320"/>
                <a:gd name="connsiteY27" fmla="*/ 581256 h 1906348"/>
                <a:gd name="connsiteX28" fmla="*/ 458842 w 1038320"/>
                <a:gd name="connsiteY28" fmla="*/ 323049 h 1906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38320" h="1906348">
                  <a:moveTo>
                    <a:pt x="971489" y="488477"/>
                  </a:moveTo>
                  <a:lnTo>
                    <a:pt x="971774" y="488935"/>
                  </a:lnTo>
                  <a:cubicBezTo>
                    <a:pt x="975865" y="502140"/>
                    <a:pt x="975812" y="501786"/>
                    <a:pt x="973985" y="496092"/>
                  </a:cubicBezTo>
                  <a:close/>
                  <a:moveTo>
                    <a:pt x="961788" y="462157"/>
                  </a:moveTo>
                  <a:cubicBezTo>
                    <a:pt x="963604" y="465381"/>
                    <a:pt x="967201" y="475592"/>
                    <a:pt x="970209" y="484573"/>
                  </a:cubicBezTo>
                  <a:lnTo>
                    <a:pt x="971489" y="488477"/>
                  </a:lnTo>
                  <a:lnTo>
                    <a:pt x="962694" y="474341"/>
                  </a:lnTo>
                  <a:lnTo>
                    <a:pt x="960696" y="463587"/>
                  </a:lnTo>
                  <a:cubicBezTo>
                    <a:pt x="960417" y="460679"/>
                    <a:pt x="960880" y="460544"/>
                    <a:pt x="961788" y="462157"/>
                  </a:cubicBezTo>
                  <a:close/>
                  <a:moveTo>
                    <a:pt x="69924" y="33272"/>
                  </a:moveTo>
                  <a:lnTo>
                    <a:pt x="204917" y="0"/>
                  </a:lnTo>
                  <a:lnTo>
                    <a:pt x="348471" y="49546"/>
                  </a:lnTo>
                  <a:lnTo>
                    <a:pt x="435571" y="82393"/>
                  </a:lnTo>
                  <a:lnTo>
                    <a:pt x="598791" y="57470"/>
                  </a:lnTo>
                  <a:lnTo>
                    <a:pt x="784519" y="187968"/>
                  </a:lnTo>
                  <a:lnTo>
                    <a:pt x="962694" y="474341"/>
                  </a:lnTo>
                  <a:lnTo>
                    <a:pt x="964054" y="481662"/>
                  </a:lnTo>
                  <a:cubicBezTo>
                    <a:pt x="966113" y="491146"/>
                    <a:pt x="969209" y="504432"/>
                    <a:pt x="973640" y="522546"/>
                  </a:cubicBezTo>
                  <a:cubicBezTo>
                    <a:pt x="993048" y="601895"/>
                    <a:pt x="1016760" y="680129"/>
                    <a:pt x="1038320" y="758921"/>
                  </a:cubicBezTo>
                  <a:lnTo>
                    <a:pt x="996999" y="1122152"/>
                  </a:lnTo>
                  <a:lnTo>
                    <a:pt x="887693" y="1403880"/>
                  </a:lnTo>
                  <a:lnTo>
                    <a:pt x="709852" y="1629915"/>
                  </a:lnTo>
                  <a:lnTo>
                    <a:pt x="406469" y="1809371"/>
                  </a:lnTo>
                  <a:lnTo>
                    <a:pt x="231381" y="1906348"/>
                  </a:lnTo>
                  <a:lnTo>
                    <a:pt x="452622" y="1461737"/>
                  </a:lnTo>
                  <a:lnTo>
                    <a:pt x="0" y="1131867"/>
                  </a:lnTo>
                  <a:lnTo>
                    <a:pt x="462660" y="749219"/>
                  </a:lnTo>
                  <a:lnTo>
                    <a:pt x="94384" y="581256"/>
                  </a:lnTo>
                  <a:lnTo>
                    <a:pt x="458842" y="323049"/>
                  </a:lnTo>
                  <a:close/>
                </a:path>
              </a:pathLst>
            </a:custGeom>
          </p:spPr>
        </p:pic>
      </p:grpSp>
      <p:grpSp>
        <p:nvGrpSpPr>
          <p:cNvPr id="71" name="раскол забор"/>
          <p:cNvGrpSpPr/>
          <p:nvPr/>
        </p:nvGrpSpPr>
        <p:grpSpPr>
          <a:xfrm>
            <a:off x="3692886" y="2005476"/>
            <a:ext cx="1851393" cy="1864497"/>
            <a:chOff x="7485641" y="2313726"/>
            <a:chExt cx="2024177" cy="1937088"/>
          </a:xfrm>
          <a:effectLst>
            <a:glow rad="12700">
              <a:schemeClr val="bg1">
                <a:alpha val="94000"/>
              </a:schemeClr>
            </a:glow>
          </a:effectLst>
        </p:grpSpPr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05" t="4754" r="37353" b="5019"/>
            <a:stretch>
              <a:fillRect/>
            </a:stretch>
          </p:blipFill>
          <p:spPr>
            <a:xfrm rot="21017021">
              <a:off x="7485641" y="2313726"/>
              <a:ext cx="1113190" cy="1915257"/>
            </a:xfrm>
            <a:custGeom>
              <a:avLst/>
              <a:gdLst>
                <a:gd name="connsiteX0" fmla="*/ 540221 w 1104440"/>
                <a:gd name="connsiteY0" fmla="*/ 6359 h 1900202"/>
                <a:gd name="connsiteX1" fmla="*/ 726286 w 1104440"/>
                <a:gd name="connsiteY1" fmla="*/ 0 h 1900202"/>
                <a:gd name="connsiteX2" fmla="*/ 1104440 w 1104440"/>
                <a:gd name="connsiteY2" fmla="*/ 310205 h 1900202"/>
                <a:gd name="connsiteX3" fmla="*/ 703956 w 1104440"/>
                <a:gd name="connsiteY3" fmla="*/ 562479 h 1900202"/>
                <a:gd name="connsiteX4" fmla="*/ 1100459 w 1104440"/>
                <a:gd name="connsiteY4" fmla="*/ 738793 h 1900202"/>
                <a:gd name="connsiteX5" fmla="*/ 604739 w 1104440"/>
                <a:gd name="connsiteY5" fmla="*/ 1097492 h 1900202"/>
                <a:gd name="connsiteX6" fmla="*/ 1057360 w 1104440"/>
                <a:gd name="connsiteY6" fmla="*/ 1427363 h 1900202"/>
                <a:gd name="connsiteX7" fmla="*/ 827771 w 1104440"/>
                <a:gd name="connsiteY7" fmla="*/ 1900202 h 1900202"/>
                <a:gd name="connsiteX8" fmla="*/ 738807 w 1104440"/>
                <a:gd name="connsiteY8" fmla="*/ 1833744 h 1900202"/>
                <a:gd name="connsiteX9" fmla="*/ 696083 w 1104440"/>
                <a:gd name="connsiteY9" fmla="*/ 1778603 h 1900202"/>
                <a:gd name="connsiteX10" fmla="*/ 596903 w 1104440"/>
                <a:gd name="connsiteY10" fmla="*/ 1706763 h 1900202"/>
                <a:gd name="connsiteX11" fmla="*/ 466529 w 1104440"/>
                <a:gd name="connsiteY11" fmla="*/ 1644587 h 1900202"/>
                <a:gd name="connsiteX12" fmla="*/ 319245 w 1104440"/>
                <a:gd name="connsiteY12" fmla="*/ 1527820 h 1900202"/>
                <a:gd name="connsiteX13" fmla="*/ 193489 w 1104440"/>
                <a:gd name="connsiteY13" fmla="*/ 1370195 h 1900202"/>
                <a:gd name="connsiteX14" fmla="*/ 95412 w 1104440"/>
                <a:gd name="connsiteY14" fmla="*/ 1246731 h 1900202"/>
                <a:gd name="connsiteX15" fmla="*/ 1740 w 1104440"/>
                <a:gd name="connsiteY15" fmla="*/ 916773 h 1900202"/>
                <a:gd name="connsiteX16" fmla="*/ 0 w 1104440"/>
                <a:gd name="connsiteY16" fmla="*/ 635259 h 1900202"/>
                <a:gd name="connsiteX17" fmla="*/ 81078 w 1104440"/>
                <a:gd name="connsiteY17" fmla="*/ 345181 h 1900202"/>
                <a:gd name="connsiteX18" fmla="*/ 191911 w 1104440"/>
                <a:gd name="connsiteY18" fmla="*/ 233922 h 1900202"/>
                <a:gd name="connsiteX19" fmla="*/ 302193 w 1104440"/>
                <a:gd name="connsiteY19" fmla="*/ 148476 h 1900202"/>
                <a:gd name="connsiteX20" fmla="*/ 430490 w 1104440"/>
                <a:gd name="connsiteY20" fmla="*/ 65995 h 1900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04440" h="1900202">
                  <a:moveTo>
                    <a:pt x="540221" y="6359"/>
                  </a:moveTo>
                  <a:lnTo>
                    <a:pt x="726286" y="0"/>
                  </a:lnTo>
                  <a:lnTo>
                    <a:pt x="1104440" y="310205"/>
                  </a:lnTo>
                  <a:lnTo>
                    <a:pt x="703956" y="562479"/>
                  </a:lnTo>
                  <a:lnTo>
                    <a:pt x="1100459" y="738793"/>
                  </a:lnTo>
                  <a:lnTo>
                    <a:pt x="604739" y="1097492"/>
                  </a:lnTo>
                  <a:lnTo>
                    <a:pt x="1057360" y="1427363"/>
                  </a:lnTo>
                  <a:lnTo>
                    <a:pt x="827771" y="1900202"/>
                  </a:lnTo>
                  <a:lnTo>
                    <a:pt x="738807" y="1833744"/>
                  </a:lnTo>
                  <a:lnTo>
                    <a:pt x="696083" y="1778603"/>
                  </a:lnTo>
                  <a:lnTo>
                    <a:pt x="596903" y="1706763"/>
                  </a:lnTo>
                  <a:lnTo>
                    <a:pt x="466529" y="1644587"/>
                  </a:lnTo>
                  <a:lnTo>
                    <a:pt x="319245" y="1527820"/>
                  </a:lnTo>
                  <a:lnTo>
                    <a:pt x="193489" y="1370195"/>
                  </a:lnTo>
                  <a:lnTo>
                    <a:pt x="95412" y="1246731"/>
                  </a:lnTo>
                  <a:lnTo>
                    <a:pt x="1740" y="916773"/>
                  </a:lnTo>
                  <a:lnTo>
                    <a:pt x="0" y="635259"/>
                  </a:lnTo>
                  <a:lnTo>
                    <a:pt x="81078" y="345181"/>
                  </a:lnTo>
                  <a:lnTo>
                    <a:pt x="191911" y="233922"/>
                  </a:lnTo>
                  <a:lnTo>
                    <a:pt x="302193" y="148476"/>
                  </a:lnTo>
                  <a:lnTo>
                    <a:pt x="430490" y="65995"/>
                  </a:lnTo>
                  <a:close/>
                </a:path>
              </a:pathLst>
            </a:custGeom>
            <a:effectLst/>
          </p:spPr>
        </p:pic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04" t="4003" r="10693" b="5478"/>
            <a:stretch>
              <a:fillRect/>
            </a:stretch>
          </p:blipFill>
          <p:spPr>
            <a:xfrm rot="1032755">
              <a:off x="8471498" y="2344466"/>
              <a:ext cx="1038320" cy="1906348"/>
            </a:xfrm>
            <a:custGeom>
              <a:avLst/>
              <a:gdLst>
                <a:gd name="connsiteX0" fmla="*/ 971489 w 1038320"/>
                <a:gd name="connsiteY0" fmla="*/ 488477 h 1906348"/>
                <a:gd name="connsiteX1" fmla="*/ 971774 w 1038320"/>
                <a:gd name="connsiteY1" fmla="*/ 488935 h 1906348"/>
                <a:gd name="connsiteX2" fmla="*/ 973985 w 1038320"/>
                <a:gd name="connsiteY2" fmla="*/ 496092 h 1906348"/>
                <a:gd name="connsiteX3" fmla="*/ 961788 w 1038320"/>
                <a:gd name="connsiteY3" fmla="*/ 462157 h 1906348"/>
                <a:gd name="connsiteX4" fmla="*/ 970209 w 1038320"/>
                <a:gd name="connsiteY4" fmla="*/ 484573 h 1906348"/>
                <a:gd name="connsiteX5" fmla="*/ 971489 w 1038320"/>
                <a:gd name="connsiteY5" fmla="*/ 488477 h 1906348"/>
                <a:gd name="connsiteX6" fmla="*/ 962694 w 1038320"/>
                <a:gd name="connsiteY6" fmla="*/ 474341 h 1906348"/>
                <a:gd name="connsiteX7" fmla="*/ 960696 w 1038320"/>
                <a:gd name="connsiteY7" fmla="*/ 463587 h 1906348"/>
                <a:gd name="connsiteX8" fmla="*/ 961788 w 1038320"/>
                <a:gd name="connsiteY8" fmla="*/ 462157 h 1906348"/>
                <a:gd name="connsiteX9" fmla="*/ 69924 w 1038320"/>
                <a:gd name="connsiteY9" fmla="*/ 33272 h 1906348"/>
                <a:gd name="connsiteX10" fmla="*/ 204917 w 1038320"/>
                <a:gd name="connsiteY10" fmla="*/ 0 h 1906348"/>
                <a:gd name="connsiteX11" fmla="*/ 348471 w 1038320"/>
                <a:gd name="connsiteY11" fmla="*/ 49546 h 1906348"/>
                <a:gd name="connsiteX12" fmla="*/ 435571 w 1038320"/>
                <a:gd name="connsiteY12" fmla="*/ 82393 h 1906348"/>
                <a:gd name="connsiteX13" fmla="*/ 598791 w 1038320"/>
                <a:gd name="connsiteY13" fmla="*/ 57470 h 1906348"/>
                <a:gd name="connsiteX14" fmla="*/ 784519 w 1038320"/>
                <a:gd name="connsiteY14" fmla="*/ 187968 h 1906348"/>
                <a:gd name="connsiteX15" fmla="*/ 962694 w 1038320"/>
                <a:gd name="connsiteY15" fmla="*/ 474341 h 1906348"/>
                <a:gd name="connsiteX16" fmla="*/ 964054 w 1038320"/>
                <a:gd name="connsiteY16" fmla="*/ 481662 h 1906348"/>
                <a:gd name="connsiteX17" fmla="*/ 973640 w 1038320"/>
                <a:gd name="connsiteY17" fmla="*/ 522546 h 1906348"/>
                <a:gd name="connsiteX18" fmla="*/ 1038320 w 1038320"/>
                <a:gd name="connsiteY18" fmla="*/ 758921 h 1906348"/>
                <a:gd name="connsiteX19" fmla="*/ 996999 w 1038320"/>
                <a:gd name="connsiteY19" fmla="*/ 1122152 h 1906348"/>
                <a:gd name="connsiteX20" fmla="*/ 887693 w 1038320"/>
                <a:gd name="connsiteY20" fmla="*/ 1403880 h 1906348"/>
                <a:gd name="connsiteX21" fmla="*/ 709852 w 1038320"/>
                <a:gd name="connsiteY21" fmla="*/ 1629915 h 1906348"/>
                <a:gd name="connsiteX22" fmla="*/ 406469 w 1038320"/>
                <a:gd name="connsiteY22" fmla="*/ 1809371 h 1906348"/>
                <a:gd name="connsiteX23" fmla="*/ 231381 w 1038320"/>
                <a:gd name="connsiteY23" fmla="*/ 1906348 h 1906348"/>
                <a:gd name="connsiteX24" fmla="*/ 452622 w 1038320"/>
                <a:gd name="connsiteY24" fmla="*/ 1461737 h 1906348"/>
                <a:gd name="connsiteX25" fmla="*/ 0 w 1038320"/>
                <a:gd name="connsiteY25" fmla="*/ 1131867 h 1906348"/>
                <a:gd name="connsiteX26" fmla="*/ 462660 w 1038320"/>
                <a:gd name="connsiteY26" fmla="*/ 749219 h 1906348"/>
                <a:gd name="connsiteX27" fmla="*/ 94384 w 1038320"/>
                <a:gd name="connsiteY27" fmla="*/ 581256 h 1906348"/>
                <a:gd name="connsiteX28" fmla="*/ 458842 w 1038320"/>
                <a:gd name="connsiteY28" fmla="*/ 323049 h 1906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38320" h="1906348">
                  <a:moveTo>
                    <a:pt x="971489" y="488477"/>
                  </a:moveTo>
                  <a:lnTo>
                    <a:pt x="971774" y="488935"/>
                  </a:lnTo>
                  <a:cubicBezTo>
                    <a:pt x="975865" y="502140"/>
                    <a:pt x="975812" y="501786"/>
                    <a:pt x="973985" y="496092"/>
                  </a:cubicBezTo>
                  <a:close/>
                  <a:moveTo>
                    <a:pt x="961788" y="462157"/>
                  </a:moveTo>
                  <a:cubicBezTo>
                    <a:pt x="963604" y="465381"/>
                    <a:pt x="967201" y="475592"/>
                    <a:pt x="970209" y="484573"/>
                  </a:cubicBezTo>
                  <a:lnTo>
                    <a:pt x="971489" y="488477"/>
                  </a:lnTo>
                  <a:lnTo>
                    <a:pt x="962694" y="474341"/>
                  </a:lnTo>
                  <a:lnTo>
                    <a:pt x="960696" y="463587"/>
                  </a:lnTo>
                  <a:cubicBezTo>
                    <a:pt x="960417" y="460679"/>
                    <a:pt x="960880" y="460544"/>
                    <a:pt x="961788" y="462157"/>
                  </a:cubicBezTo>
                  <a:close/>
                  <a:moveTo>
                    <a:pt x="69924" y="33272"/>
                  </a:moveTo>
                  <a:lnTo>
                    <a:pt x="204917" y="0"/>
                  </a:lnTo>
                  <a:lnTo>
                    <a:pt x="348471" y="49546"/>
                  </a:lnTo>
                  <a:lnTo>
                    <a:pt x="435571" y="82393"/>
                  </a:lnTo>
                  <a:lnTo>
                    <a:pt x="598791" y="57470"/>
                  </a:lnTo>
                  <a:lnTo>
                    <a:pt x="784519" y="187968"/>
                  </a:lnTo>
                  <a:lnTo>
                    <a:pt x="962694" y="474341"/>
                  </a:lnTo>
                  <a:lnTo>
                    <a:pt x="964054" y="481662"/>
                  </a:lnTo>
                  <a:cubicBezTo>
                    <a:pt x="966113" y="491146"/>
                    <a:pt x="969209" y="504432"/>
                    <a:pt x="973640" y="522546"/>
                  </a:cubicBezTo>
                  <a:cubicBezTo>
                    <a:pt x="993048" y="601895"/>
                    <a:pt x="1016760" y="680129"/>
                    <a:pt x="1038320" y="758921"/>
                  </a:cubicBezTo>
                  <a:lnTo>
                    <a:pt x="996999" y="1122152"/>
                  </a:lnTo>
                  <a:lnTo>
                    <a:pt x="887693" y="1403880"/>
                  </a:lnTo>
                  <a:lnTo>
                    <a:pt x="709852" y="1629915"/>
                  </a:lnTo>
                  <a:lnTo>
                    <a:pt x="406469" y="1809371"/>
                  </a:lnTo>
                  <a:lnTo>
                    <a:pt x="231381" y="1906348"/>
                  </a:lnTo>
                  <a:lnTo>
                    <a:pt x="452622" y="1461737"/>
                  </a:lnTo>
                  <a:lnTo>
                    <a:pt x="0" y="1131867"/>
                  </a:lnTo>
                  <a:lnTo>
                    <a:pt x="462660" y="749219"/>
                  </a:lnTo>
                  <a:lnTo>
                    <a:pt x="94384" y="581256"/>
                  </a:lnTo>
                  <a:lnTo>
                    <a:pt x="458842" y="323049"/>
                  </a:lnTo>
                  <a:close/>
                </a:path>
              </a:pathLst>
            </a:custGeom>
          </p:spPr>
        </p:pic>
      </p:grpSp>
      <p:grpSp>
        <p:nvGrpSpPr>
          <p:cNvPr id="75" name="Раскол блинчик"/>
          <p:cNvGrpSpPr/>
          <p:nvPr/>
        </p:nvGrpSpPr>
        <p:grpSpPr>
          <a:xfrm>
            <a:off x="7430610" y="1982757"/>
            <a:ext cx="1851393" cy="1864497"/>
            <a:chOff x="7485641" y="2313726"/>
            <a:chExt cx="2024177" cy="1937088"/>
          </a:xfrm>
          <a:effectLst>
            <a:glow rad="12700">
              <a:schemeClr val="bg1">
                <a:alpha val="94000"/>
              </a:schemeClr>
            </a:glow>
          </a:effectLst>
        </p:grpSpPr>
        <p:pic>
          <p:nvPicPr>
            <p:cNvPr id="76" name="Рисунок 7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05" t="4754" r="37353" b="5019"/>
            <a:stretch>
              <a:fillRect/>
            </a:stretch>
          </p:blipFill>
          <p:spPr>
            <a:xfrm rot="21017021">
              <a:off x="7485641" y="2313726"/>
              <a:ext cx="1113190" cy="1915257"/>
            </a:xfrm>
            <a:custGeom>
              <a:avLst/>
              <a:gdLst>
                <a:gd name="connsiteX0" fmla="*/ 540221 w 1104440"/>
                <a:gd name="connsiteY0" fmla="*/ 6359 h 1900202"/>
                <a:gd name="connsiteX1" fmla="*/ 726286 w 1104440"/>
                <a:gd name="connsiteY1" fmla="*/ 0 h 1900202"/>
                <a:gd name="connsiteX2" fmla="*/ 1104440 w 1104440"/>
                <a:gd name="connsiteY2" fmla="*/ 310205 h 1900202"/>
                <a:gd name="connsiteX3" fmla="*/ 703956 w 1104440"/>
                <a:gd name="connsiteY3" fmla="*/ 562479 h 1900202"/>
                <a:gd name="connsiteX4" fmla="*/ 1100459 w 1104440"/>
                <a:gd name="connsiteY4" fmla="*/ 738793 h 1900202"/>
                <a:gd name="connsiteX5" fmla="*/ 604739 w 1104440"/>
                <a:gd name="connsiteY5" fmla="*/ 1097492 h 1900202"/>
                <a:gd name="connsiteX6" fmla="*/ 1057360 w 1104440"/>
                <a:gd name="connsiteY6" fmla="*/ 1427363 h 1900202"/>
                <a:gd name="connsiteX7" fmla="*/ 827771 w 1104440"/>
                <a:gd name="connsiteY7" fmla="*/ 1900202 h 1900202"/>
                <a:gd name="connsiteX8" fmla="*/ 738807 w 1104440"/>
                <a:gd name="connsiteY8" fmla="*/ 1833744 h 1900202"/>
                <a:gd name="connsiteX9" fmla="*/ 696083 w 1104440"/>
                <a:gd name="connsiteY9" fmla="*/ 1778603 h 1900202"/>
                <a:gd name="connsiteX10" fmla="*/ 596903 w 1104440"/>
                <a:gd name="connsiteY10" fmla="*/ 1706763 h 1900202"/>
                <a:gd name="connsiteX11" fmla="*/ 466529 w 1104440"/>
                <a:gd name="connsiteY11" fmla="*/ 1644587 h 1900202"/>
                <a:gd name="connsiteX12" fmla="*/ 319245 w 1104440"/>
                <a:gd name="connsiteY12" fmla="*/ 1527820 h 1900202"/>
                <a:gd name="connsiteX13" fmla="*/ 193489 w 1104440"/>
                <a:gd name="connsiteY13" fmla="*/ 1370195 h 1900202"/>
                <a:gd name="connsiteX14" fmla="*/ 95412 w 1104440"/>
                <a:gd name="connsiteY14" fmla="*/ 1246731 h 1900202"/>
                <a:gd name="connsiteX15" fmla="*/ 1740 w 1104440"/>
                <a:gd name="connsiteY15" fmla="*/ 916773 h 1900202"/>
                <a:gd name="connsiteX16" fmla="*/ 0 w 1104440"/>
                <a:gd name="connsiteY16" fmla="*/ 635259 h 1900202"/>
                <a:gd name="connsiteX17" fmla="*/ 81078 w 1104440"/>
                <a:gd name="connsiteY17" fmla="*/ 345181 h 1900202"/>
                <a:gd name="connsiteX18" fmla="*/ 191911 w 1104440"/>
                <a:gd name="connsiteY18" fmla="*/ 233922 h 1900202"/>
                <a:gd name="connsiteX19" fmla="*/ 302193 w 1104440"/>
                <a:gd name="connsiteY19" fmla="*/ 148476 h 1900202"/>
                <a:gd name="connsiteX20" fmla="*/ 430490 w 1104440"/>
                <a:gd name="connsiteY20" fmla="*/ 65995 h 1900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04440" h="1900202">
                  <a:moveTo>
                    <a:pt x="540221" y="6359"/>
                  </a:moveTo>
                  <a:lnTo>
                    <a:pt x="726286" y="0"/>
                  </a:lnTo>
                  <a:lnTo>
                    <a:pt x="1104440" y="310205"/>
                  </a:lnTo>
                  <a:lnTo>
                    <a:pt x="703956" y="562479"/>
                  </a:lnTo>
                  <a:lnTo>
                    <a:pt x="1100459" y="738793"/>
                  </a:lnTo>
                  <a:lnTo>
                    <a:pt x="604739" y="1097492"/>
                  </a:lnTo>
                  <a:lnTo>
                    <a:pt x="1057360" y="1427363"/>
                  </a:lnTo>
                  <a:lnTo>
                    <a:pt x="827771" y="1900202"/>
                  </a:lnTo>
                  <a:lnTo>
                    <a:pt x="738807" y="1833744"/>
                  </a:lnTo>
                  <a:lnTo>
                    <a:pt x="696083" y="1778603"/>
                  </a:lnTo>
                  <a:lnTo>
                    <a:pt x="596903" y="1706763"/>
                  </a:lnTo>
                  <a:lnTo>
                    <a:pt x="466529" y="1644587"/>
                  </a:lnTo>
                  <a:lnTo>
                    <a:pt x="319245" y="1527820"/>
                  </a:lnTo>
                  <a:lnTo>
                    <a:pt x="193489" y="1370195"/>
                  </a:lnTo>
                  <a:lnTo>
                    <a:pt x="95412" y="1246731"/>
                  </a:lnTo>
                  <a:lnTo>
                    <a:pt x="1740" y="916773"/>
                  </a:lnTo>
                  <a:lnTo>
                    <a:pt x="0" y="635259"/>
                  </a:lnTo>
                  <a:lnTo>
                    <a:pt x="81078" y="345181"/>
                  </a:lnTo>
                  <a:lnTo>
                    <a:pt x="191911" y="233922"/>
                  </a:lnTo>
                  <a:lnTo>
                    <a:pt x="302193" y="148476"/>
                  </a:lnTo>
                  <a:lnTo>
                    <a:pt x="430490" y="65995"/>
                  </a:lnTo>
                  <a:close/>
                </a:path>
              </a:pathLst>
            </a:custGeom>
            <a:effectLst/>
          </p:spPr>
        </p:pic>
        <p:pic>
          <p:nvPicPr>
            <p:cNvPr id="77" name="Рисунок 7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04" t="4003" r="10693" b="5478"/>
            <a:stretch>
              <a:fillRect/>
            </a:stretch>
          </p:blipFill>
          <p:spPr>
            <a:xfrm rot="1032755">
              <a:off x="8471498" y="2344466"/>
              <a:ext cx="1038320" cy="1906348"/>
            </a:xfrm>
            <a:custGeom>
              <a:avLst/>
              <a:gdLst>
                <a:gd name="connsiteX0" fmla="*/ 971489 w 1038320"/>
                <a:gd name="connsiteY0" fmla="*/ 488477 h 1906348"/>
                <a:gd name="connsiteX1" fmla="*/ 971774 w 1038320"/>
                <a:gd name="connsiteY1" fmla="*/ 488935 h 1906348"/>
                <a:gd name="connsiteX2" fmla="*/ 973985 w 1038320"/>
                <a:gd name="connsiteY2" fmla="*/ 496092 h 1906348"/>
                <a:gd name="connsiteX3" fmla="*/ 961788 w 1038320"/>
                <a:gd name="connsiteY3" fmla="*/ 462157 h 1906348"/>
                <a:gd name="connsiteX4" fmla="*/ 970209 w 1038320"/>
                <a:gd name="connsiteY4" fmla="*/ 484573 h 1906348"/>
                <a:gd name="connsiteX5" fmla="*/ 971489 w 1038320"/>
                <a:gd name="connsiteY5" fmla="*/ 488477 h 1906348"/>
                <a:gd name="connsiteX6" fmla="*/ 962694 w 1038320"/>
                <a:gd name="connsiteY6" fmla="*/ 474341 h 1906348"/>
                <a:gd name="connsiteX7" fmla="*/ 960696 w 1038320"/>
                <a:gd name="connsiteY7" fmla="*/ 463587 h 1906348"/>
                <a:gd name="connsiteX8" fmla="*/ 961788 w 1038320"/>
                <a:gd name="connsiteY8" fmla="*/ 462157 h 1906348"/>
                <a:gd name="connsiteX9" fmla="*/ 69924 w 1038320"/>
                <a:gd name="connsiteY9" fmla="*/ 33272 h 1906348"/>
                <a:gd name="connsiteX10" fmla="*/ 204917 w 1038320"/>
                <a:gd name="connsiteY10" fmla="*/ 0 h 1906348"/>
                <a:gd name="connsiteX11" fmla="*/ 348471 w 1038320"/>
                <a:gd name="connsiteY11" fmla="*/ 49546 h 1906348"/>
                <a:gd name="connsiteX12" fmla="*/ 435571 w 1038320"/>
                <a:gd name="connsiteY12" fmla="*/ 82393 h 1906348"/>
                <a:gd name="connsiteX13" fmla="*/ 598791 w 1038320"/>
                <a:gd name="connsiteY13" fmla="*/ 57470 h 1906348"/>
                <a:gd name="connsiteX14" fmla="*/ 784519 w 1038320"/>
                <a:gd name="connsiteY14" fmla="*/ 187968 h 1906348"/>
                <a:gd name="connsiteX15" fmla="*/ 962694 w 1038320"/>
                <a:gd name="connsiteY15" fmla="*/ 474341 h 1906348"/>
                <a:gd name="connsiteX16" fmla="*/ 964054 w 1038320"/>
                <a:gd name="connsiteY16" fmla="*/ 481662 h 1906348"/>
                <a:gd name="connsiteX17" fmla="*/ 973640 w 1038320"/>
                <a:gd name="connsiteY17" fmla="*/ 522546 h 1906348"/>
                <a:gd name="connsiteX18" fmla="*/ 1038320 w 1038320"/>
                <a:gd name="connsiteY18" fmla="*/ 758921 h 1906348"/>
                <a:gd name="connsiteX19" fmla="*/ 996999 w 1038320"/>
                <a:gd name="connsiteY19" fmla="*/ 1122152 h 1906348"/>
                <a:gd name="connsiteX20" fmla="*/ 887693 w 1038320"/>
                <a:gd name="connsiteY20" fmla="*/ 1403880 h 1906348"/>
                <a:gd name="connsiteX21" fmla="*/ 709852 w 1038320"/>
                <a:gd name="connsiteY21" fmla="*/ 1629915 h 1906348"/>
                <a:gd name="connsiteX22" fmla="*/ 406469 w 1038320"/>
                <a:gd name="connsiteY22" fmla="*/ 1809371 h 1906348"/>
                <a:gd name="connsiteX23" fmla="*/ 231381 w 1038320"/>
                <a:gd name="connsiteY23" fmla="*/ 1906348 h 1906348"/>
                <a:gd name="connsiteX24" fmla="*/ 452622 w 1038320"/>
                <a:gd name="connsiteY24" fmla="*/ 1461737 h 1906348"/>
                <a:gd name="connsiteX25" fmla="*/ 0 w 1038320"/>
                <a:gd name="connsiteY25" fmla="*/ 1131867 h 1906348"/>
                <a:gd name="connsiteX26" fmla="*/ 462660 w 1038320"/>
                <a:gd name="connsiteY26" fmla="*/ 749219 h 1906348"/>
                <a:gd name="connsiteX27" fmla="*/ 94384 w 1038320"/>
                <a:gd name="connsiteY27" fmla="*/ 581256 h 1906348"/>
                <a:gd name="connsiteX28" fmla="*/ 458842 w 1038320"/>
                <a:gd name="connsiteY28" fmla="*/ 323049 h 1906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38320" h="1906348">
                  <a:moveTo>
                    <a:pt x="971489" y="488477"/>
                  </a:moveTo>
                  <a:lnTo>
                    <a:pt x="971774" y="488935"/>
                  </a:lnTo>
                  <a:cubicBezTo>
                    <a:pt x="975865" y="502140"/>
                    <a:pt x="975812" y="501786"/>
                    <a:pt x="973985" y="496092"/>
                  </a:cubicBezTo>
                  <a:close/>
                  <a:moveTo>
                    <a:pt x="961788" y="462157"/>
                  </a:moveTo>
                  <a:cubicBezTo>
                    <a:pt x="963604" y="465381"/>
                    <a:pt x="967201" y="475592"/>
                    <a:pt x="970209" y="484573"/>
                  </a:cubicBezTo>
                  <a:lnTo>
                    <a:pt x="971489" y="488477"/>
                  </a:lnTo>
                  <a:lnTo>
                    <a:pt x="962694" y="474341"/>
                  </a:lnTo>
                  <a:lnTo>
                    <a:pt x="960696" y="463587"/>
                  </a:lnTo>
                  <a:cubicBezTo>
                    <a:pt x="960417" y="460679"/>
                    <a:pt x="960880" y="460544"/>
                    <a:pt x="961788" y="462157"/>
                  </a:cubicBezTo>
                  <a:close/>
                  <a:moveTo>
                    <a:pt x="69924" y="33272"/>
                  </a:moveTo>
                  <a:lnTo>
                    <a:pt x="204917" y="0"/>
                  </a:lnTo>
                  <a:lnTo>
                    <a:pt x="348471" y="49546"/>
                  </a:lnTo>
                  <a:lnTo>
                    <a:pt x="435571" y="82393"/>
                  </a:lnTo>
                  <a:lnTo>
                    <a:pt x="598791" y="57470"/>
                  </a:lnTo>
                  <a:lnTo>
                    <a:pt x="784519" y="187968"/>
                  </a:lnTo>
                  <a:lnTo>
                    <a:pt x="962694" y="474341"/>
                  </a:lnTo>
                  <a:lnTo>
                    <a:pt x="964054" y="481662"/>
                  </a:lnTo>
                  <a:cubicBezTo>
                    <a:pt x="966113" y="491146"/>
                    <a:pt x="969209" y="504432"/>
                    <a:pt x="973640" y="522546"/>
                  </a:cubicBezTo>
                  <a:cubicBezTo>
                    <a:pt x="993048" y="601895"/>
                    <a:pt x="1016760" y="680129"/>
                    <a:pt x="1038320" y="758921"/>
                  </a:cubicBezTo>
                  <a:lnTo>
                    <a:pt x="996999" y="1122152"/>
                  </a:lnTo>
                  <a:lnTo>
                    <a:pt x="887693" y="1403880"/>
                  </a:lnTo>
                  <a:lnTo>
                    <a:pt x="709852" y="1629915"/>
                  </a:lnTo>
                  <a:lnTo>
                    <a:pt x="406469" y="1809371"/>
                  </a:lnTo>
                  <a:lnTo>
                    <a:pt x="231381" y="1906348"/>
                  </a:lnTo>
                  <a:lnTo>
                    <a:pt x="452622" y="1461737"/>
                  </a:lnTo>
                  <a:lnTo>
                    <a:pt x="0" y="1131867"/>
                  </a:lnTo>
                  <a:lnTo>
                    <a:pt x="462660" y="749219"/>
                  </a:lnTo>
                  <a:lnTo>
                    <a:pt x="94384" y="581256"/>
                  </a:lnTo>
                  <a:lnTo>
                    <a:pt x="458842" y="323049"/>
                  </a:lnTo>
                  <a:close/>
                </a:path>
              </a:pathLst>
            </a:custGeom>
          </p:spPr>
        </p:pic>
      </p:grpSp>
      <p:grpSp>
        <p:nvGrpSpPr>
          <p:cNvPr id="79" name="раскол ДК"/>
          <p:cNvGrpSpPr/>
          <p:nvPr/>
        </p:nvGrpSpPr>
        <p:grpSpPr>
          <a:xfrm>
            <a:off x="5615557" y="3859189"/>
            <a:ext cx="1851393" cy="1864497"/>
            <a:chOff x="7485641" y="2313726"/>
            <a:chExt cx="2024177" cy="1937088"/>
          </a:xfrm>
          <a:effectLst>
            <a:glow rad="12700">
              <a:schemeClr val="bg1">
                <a:alpha val="94000"/>
              </a:schemeClr>
            </a:glow>
          </a:effectLst>
        </p:grpSpPr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05" t="4754" r="37353" b="5019"/>
            <a:stretch>
              <a:fillRect/>
            </a:stretch>
          </p:blipFill>
          <p:spPr>
            <a:xfrm rot="21017021">
              <a:off x="7485641" y="2313726"/>
              <a:ext cx="1113190" cy="1915257"/>
            </a:xfrm>
            <a:custGeom>
              <a:avLst/>
              <a:gdLst>
                <a:gd name="connsiteX0" fmla="*/ 540221 w 1104440"/>
                <a:gd name="connsiteY0" fmla="*/ 6359 h 1900202"/>
                <a:gd name="connsiteX1" fmla="*/ 726286 w 1104440"/>
                <a:gd name="connsiteY1" fmla="*/ 0 h 1900202"/>
                <a:gd name="connsiteX2" fmla="*/ 1104440 w 1104440"/>
                <a:gd name="connsiteY2" fmla="*/ 310205 h 1900202"/>
                <a:gd name="connsiteX3" fmla="*/ 703956 w 1104440"/>
                <a:gd name="connsiteY3" fmla="*/ 562479 h 1900202"/>
                <a:gd name="connsiteX4" fmla="*/ 1100459 w 1104440"/>
                <a:gd name="connsiteY4" fmla="*/ 738793 h 1900202"/>
                <a:gd name="connsiteX5" fmla="*/ 604739 w 1104440"/>
                <a:gd name="connsiteY5" fmla="*/ 1097492 h 1900202"/>
                <a:gd name="connsiteX6" fmla="*/ 1057360 w 1104440"/>
                <a:gd name="connsiteY6" fmla="*/ 1427363 h 1900202"/>
                <a:gd name="connsiteX7" fmla="*/ 827771 w 1104440"/>
                <a:gd name="connsiteY7" fmla="*/ 1900202 h 1900202"/>
                <a:gd name="connsiteX8" fmla="*/ 738807 w 1104440"/>
                <a:gd name="connsiteY8" fmla="*/ 1833744 h 1900202"/>
                <a:gd name="connsiteX9" fmla="*/ 696083 w 1104440"/>
                <a:gd name="connsiteY9" fmla="*/ 1778603 h 1900202"/>
                <a:gd name="connsiteX10" fmla="*/ 596903 w 1104440"/>
                <a:gd name="connsiteY10" fmla="*/ 1706763 h 1900202"/>
                <a:gd name="connsiteX11" fmla="*/ 466529 w 1104440"/>
                <a:gd name="connsiteY11" fmla="*/ 1644587 h 1900202"/>
                <a:gd name="connsiteX12" fmla="*/ 319245 w 1104440"/>
                <a:gd name="connsiteY12" fmla="*/ 1527820 h 1900202"/>
                <a:gd name="connsiteX13" fmla="*/ 193489 w 1104440"/>
                <a:gd name="connsiteY13" fmla="*/ 1370195 h 1900202"/>
                <a:gd name="connsiteX14" fmla="*/ 95412 w 1104440"/>
                <a:gd name="connsiteY14" fmla="*/ 1246731 h 1900202"/>
                <a:gd name="connsiteX15" fmla="*/ 1740 w 1104440"/>
                <a:gd name="connsiteY15" fmla="*/ 916773 h 1900202"/>
                <a:gd name="connsiteX16" fmla="*/ 0 w 1104440"/>
                <a:gd name="connsiteY16" fmla="*/ 635259 h 1900202"/>
                <a:gd name="connsiteX17" fmla="*/ 81078 w 1104440"/>
                <a:gd name="connsiteY17" fmla="*/ 345181 h 1900202"/>
                <a:gd name="connsiteX18" fmla="*/ 191911 w 1104440"/>
                <a:gd name="connsiteY18" fmla="*/ 233922 h 1900202"/>
                <a:gd name="connsiteX19" fmla="*/ 302193 w 1104440"/>
                <a:gd name="connsiteY19" fmla="*/ 148476 h 1900202"/>
                <a:gd name="connsiteX20" fmla="*/ 430490 w 1104440"/>
                <a:gd name="connsiteY20" fmla="*/ 65995 h 1900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04440" h="1900202">
                  <a:moveTo>
                    <a:pt x="540221" y="6359"/>
                  </a:moveTo>
                  <a:lnTo>
                    <a:pt x="726286" y="0"/>
                  </a:lnTo>
                  <a:lnTo>
                    <a:pt x="1104440" y="310205"/>
                  </a:lnTo>
                  <a:lnTo>
                    <a:pt x="703956" y="562479"/>
                  </a:lnTo>
                  <a:lnTo>
                    <a:pt x="1100459" y="738793"/>
                  </a:lnTo>
                  <a:lnTo>
                    <a:pt x="604739" y="1097492"/>
                  </a:lnTo>
                  <a:lnTo>
                    <a:pt x="1057360" y="1427363"/>
                  </a:lnTo>
                  <a:lnTo>
                    <a:pt x="827771" y="1900202"/>
                  </a:lnTo>
                  <a:lnTo>
                    <a:pt x="738807" y="1833744"/>
                  </a:lnTo>
                  <a:lnTo>
                    <a:pt x="696083" y="1778603"/>
                  </a:lnTo>
                  <a:lnTo>
                    <a:pt x="596903" y="1706763"/>
                  </a:lnTo>
                  <a:lnTo>
                    <a:pt x="466529" y="1644587"/>
                  </a:lnTo>
                  <a:lnTo>
                    <a:pt x="319245" y="1527820"/>
                  </a:lnTo>
                  <a:lnTo>
                    <a:pt x="193489" y="1370195"/>
                  </a:lnTo>
                  <a:lnTo>
                    <a:pt x="95412" y="1246731"/>
                  </a:lnTo>
                  <a:lnTo>
                    <a:pt x="1740" y="916773"/>
                  </a:lnTo>
                  <a:lnTo>
                    <a:pt x="0" y="635259"/>
                  </a:lnTo>
                  <a:lnTo>
                    <a:pt x="81078" y="345181"/>
                  </a:lnTo>
                  <a:lnTo>
                    <a:pt x="191911" y="233922"/>
                  </a:lnTo>
                  <a:lnTo>
                    <a:pt x="302193" y="148476"/>
                  </a:lnTo>
                  <a:lnTo>
                    <a:pt x="430490" y="65995"/>
                  </a:lnTo>
                  <a:close/>
                </a:path>
              </a:pathLst>
            </a:custGeom>
            <a:effectLst/>
          </p:spPr>
        </p:pic>
        <p:pic>
          <p:nvPicPr>
            <p:cNvPr id="81" name="Рисунок 8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04" t="4003" r="10693" b="5478"/>
            <a:stretch>
              <a:fillRect/>
            </a:stretch>
          </p:blipFill>
          <p:spPr>
            <a:xfrm rot="1032755">
              <a:off x="8471498" y="2344466"/>
              <a:ext cx="1038320" cy="1906348"/>
            </a:xfrm>
            <a:custGeom>
              <a:avLst/>
              <a:gdLst>
                <a:gd name="connsiteX0" fmla="*/ 971489 w 1038320"/>
                <a:gd name="connsiteY0" fmla="*/ 488477 h 1906348"/>
                <a:gd name="connsiteX1" fmla="*/ 971774 w 1038320"/>
                <a:gd name="connsiteY1" fmla="*/ 488935 h 1906348"/>
                <a:gd name="connsiteX2" fmla="*/ 973985 w 1038320"/>
                <a:gd name="connsiteY2" fmla="*/ 496092 h 1906348"/>
                <a:gd name="connsiteX3" fmla="*/ 961788 w 1038320"/>
                <a:gd name="connsiteY3" fmla="*/ 462157 h 1906348"/>
                <a:gd name="connsiteX4" fmla="*/ 970209 w 1038320"/>
                <a:gd name="connsiteY4" fmla="*/ 484573 h 1906348"/>
                <a:gd name="connsiteX5" fmla="*/ 971489 w 1038320"/>
                <a:gd name="connsiteY5" fmla="*/ 488477 h 1906348"/>
                <a:gd name="connsiteX6" fmla="*/ 962694 w 1038320"/>
                <a:gd name="connsiteY6" fmla="*/ 474341 h 1906348"/>
                <a:gd name="connsiteX7" fmla="*/ 960696 w 1038320"/>
                <a:gd name="connsiteY7" fmla="*/ 463587 h 1906348"/>
                <a:gd name="connsiteX8" fmla="*/ 961788 w 1038320"/>
                <a:gd name="connsiteY8" fmla="*/ 462157 h 1906348"/>
                <a:gd name="connsiteX9" fmla="*/ 69924 w 1038320"/>
                <a:gd name="connsiteY9" fmla="*/ 33272 h 1906348"/>
                <a:gd name="connsiteX10" fmla="*/ 204917 w 1038320"/>
                <a:gd name="connsiteY10" fmla="*/ 0 h 1906348"/>
                <a:gd name="connsiteX11" fmla="*/ 348471 w 1038320"/>
                <a:gd name="connsiteY11" fmla="*/ 49546 h 1906348"/>
                <a:gd name="connsiteX12" fmla="*/ 435571 w 1038320"/>
                <a:gd name="connsiteY12" fmla="*/ 82393 h 1906348"/>
                <a:gd name="connsiteX13" fmla="*/ 598791 w 1038320"/>
                <a:gd name="connsiteY13" fmla="*/ 57470 h 1906348"/>
                <a:gd name="connsiteX14" fmla="*/ 784519 w 1038320"/>
                <a:gd name="connsiteY14" fmla="*/ 187968 h 1906348"/>
                <a:gd name="connsiteX15" fmla="*/ 962694 w 1038320"/>
                <a:gd name="connsiteY15" fmla="*/ 474341 h 1906348"/>
                <a:gd name="connsiteX16" fmla="*/ 964054 w 1038320"/>
                <a:gd name="connsiteY16" fmla="*/ 481662 h 1906348"/>
                <a:gd name="connsiteX17" fmla="*/ 973640 w 1038320"/>
                <a:gd name="connsiteY17" fmla="*/ 522546 h 1906348"/>
                <a:gd name="connsiteX18" fmla="*/ 1038320 w 1038320"/>
                <a:gd name="connsiteY18" fmla="*/ 758921 h 1906348"/>
                <a:gd name="connsiteX19" fmla="*/ 996999 w 1038320"/>
                <a:gd name="connsiteY19" fmla="*/ 1122152 h 1906348"/>
                <a:gd name="connsiteX20" fmla="*/ 887693 w 1038320"/>
                <a:gd name="connsiteY20" fmla="*/ 1403880 h 1906348"/>
                <a:gd name="connsiteX21" fmla="*/ 709852 w 1038320"/>
                <a:gd name="connsiteY21" fmla="*/ 1629915 h 1906348"/>
                <a:gd name="connsiteX22" fmla="*/ 406469 w 1038320"/>
                <a:gd name="connsiteY22" fmla="*/ 1809371 h 1906348"/>
                <a:gd name="connsiteX23" fmla="*/ 231381 w 1038320"/>
                <a:gd name="connsiteY23" fmla="*/ 1906348 h 1906348"/>
                <a:gd name="connsiteX24" fmla="*/ 452622 w 1038320"/>
                <a:gd name="connsiteY24" fmla="*/ 1461737 h 1906348"/>
                <a:gd name="connsiteX25" fmla="*/ 0 w 1038320"/>
                <a:gd name="connsiteY25" fmla="*/ 1131867 h 1906348"/>
                <a:gd name="connsiteX26" fmla="*/ 462660 w 1038320"/>
                <a:gd name="connsiteY26" fmla="*/ 749219 h 1906348"/>
                <a:gd name="connsiteX27" fmla="*/ 94384 w 1038320"/>
                <a:gd name="connsiteY27" fmla="*/ 581256 h 1906348"/>
                <a:gd name="connsiteX28" fmla="*/ 458842 w 1038320"/>
                <a:gd name="connsiteY28" fmla="*/ 323049 h 1906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38320" h="1906348">
                  <a:moveTo>
                    <a:pt x="971489" y="488477"/>
                  </a:moveTo>
                  <a:lnTo>
                    <a:pt x="971774" y="488935"/>
                  </a:lnTo>
                  <a:cubicBezTo>
                    <a:pt x="975865" y="502140"/>
                    <a:pt x="975812" y="501786"/>
                    <a:pt x="973985" y="496092"/>
                  </a:cubicBezTo>
                  <a:close/>
                  <a:moveTo>
                    <a:pt x="961788" y="462157"/>
                  </a:moveTo>
                  <a:cubicBezTo>
                    <a:pt x="963604" y="465381"/>
                    <a:pt x="967201" y="475592"/>
                    <a:pt x="970209" y="484573"/>
                  </a:cubicBezTo>
                  <a:lnTo>
                    <a:pt x="971489" y="488477"/>
                  </a:lnTo>
                  <a:lnTo>
                    <a:pt x="962694" y="474341"/>
                  </a:lnTo>
                  <a:lnTo>
                    <a:pt x="960696" y="463587"/>
                  </a:lnTo>
                  <a:cubicBezTo>
                    <a:pt x="960417" y="460679"/>
                    <a:pt x="960880" y="460544"/>
                    <a:pt x="961788" y="462157"/>
                  </a:cubicBezTo>
                  <a:close/>
                  <a:moveTo>
                    <a:pt x="69924" y="33272"/>
                  </a:moveTo>
                  <a:lnTo>
                    <a:pt x="204917" y="0"/>
                  </a:lnTo>
                  <a:lnTo>
                    <a:pt x="348471" y="49546"/>
                  </a:lnTo>
                  <a:lnTo>
                    <a:pt x="435571" y="82393"/>
                  </a:lnTo>
                  <a:lnTo>
                    <a:pt x="598791" y="57470"/>
                  </a:lnTo>
                  <a:lnTo>
                    <a:pt x="784519" y="187968"/>
                  </a:lnTo>
                  <a:lnTo>
                    <a:pt x="962694" y="474341"/>
                  </a:lnTo>
                  <a:lnTo>
                    <a:pt x="964054" y="481662"/>
                  </a:lnTo>
                  <a:cubicBezTo>
                    <a:pt x="966113" y="491146"/>
                    <a:pt x="969209" y="504432"/>
                    <a:pt x="973640" y="522546"/>
                  </a:cubicBezTo>
                  <a:cubicBezTo>
                    <a:pt x="993048" y="601895"/>
                    <a:pt x="1016760" y="680129"/>
                    <a:pt x="1038320" y="758921"/>
                  </a:cubicBezTo>
                  <a:lnTo>
                    <a:pt x="996999" y="1122152"/>
                  </a:lnTo>
                  <a:lnTo>
                    <a:pt x="887693" y="1403880"/>
                  </a:lnTo>
                  <a:lnTo>
                    <a:pt x="709852" y="1629915"/>
                  </a:lnTo>
                  <a:lnTo>
                    <a:pt x="406469" y="1809371"/>
                  </a:lnTo>
                  <a:lnTo>
                    <a:pt x="231381" y="1906348"/>
                  </a:lnTo>
                  <a:lnTo>
                    <a:pt x="452622" y="1461737"/>
                  </a:lnTo>
                  <a:lnTo>
                    <a:pt x="0" y="1131867"/>
                  </a:lnTo>
                  <a:lnTo>
                    <a:pt x="462660" y="749219"/>
                  </a:lnTo>
                  <a:lnTo>
                    <a:pt x="94384" y="581256"/>
                  </a:lnTo>
                  <a:lnTo>
                    <a:pt x="458842" y="323049"/>
                  </a:lnTo>
                  <a:close/>
                </a:path>
              </a:pathLst>
            </a:custGeom>
          </p:spPr>
        </p:pic>
      </p:grpSp>
      <p:pic>
        <p:nvPicPr>
          <p:cNvPr id="45" name="Google Shape;84;p1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целый кошк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2755">
            <a:off x="8552325" y="3756443"/>
            <a:ext cx="1898880" cy="1898880"/>
          </a:xfrm>
          <a:prstGeom prst="rect">
            <a:avLst/>
          </a:prstGeom>
        </p:spPr>
      </p:pic>
      <p:pic>
        <p:nvPicPr>
          <p:cNvPr id="69" name="ЦЕлый дк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150">
            <a:off x="5635203" y="3659730"/>
            <a:ext cx="2033799" cy="2033799"/>
          </a:xfrm>
          <a:prstGeom prst="rect">
            <a:avLst/>
          </a:prstGeom>
        </p:spPr>
      </p:pic>
      <p:pic>
        <p:nvPicPr>
          <p:cNvPr id="28" name="Кошка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993" y="3975495"/>
            <a:ext cx="1452871" cy="1452871"/>
          </a:xfrm>
          <a:prstGeom prst="rect">
            <a:avLst/>
          </a:prstGeom>
        </p:spPr>
      </p:pic>
      <p:grpSp>
        <p:nvGrpSpPr>
          <p:cNvPr id="92" name="дуем на кошку"/>
          <p:cNvGrpSpPr/>
          <p:nvPr/>
        </p:nvGrpSpPr>
        <p:grpSpPr>
          <a:xfrm>
            <a:off x="5884186" y="3909260"/>
            <a:ext cx="1630247" cy="1513217"/>
            <a:chOff x="5884186" y="3909260"/>
            <a:chExt cx="1630247" cy="1513217"/>
          </a:xfrm>
        </p:grpSpPr>
        <p:pic>
          <p:nvPicPr>
            <p:cNvPr id="90" name="Рисунок 8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5817" y="4033861"/>
              <a:ext cx="1388616" cy="1388616"/>
            </a:xfrm>
            <a:prstGeom prst="rect">
              <a:avLst/>
            </a:prstGeom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4186" y="3909260"/>
              <a:ext cx="1000081" cy="750061"/>
            </a:xfrm>
            <a:prstGeom prst="rect">
              <a:avLst/>
            </a:prstGeom>
          </p:spPr>
        </p:pic>
      </p:grpSp>
      <p:pic>
        <p:nvPicPr>
          <p:cNvPr id="95" name="целый забор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2755">
            <a:off x="3662681" y="1908187"/>
            <a:ext cx="2025351" cy="2025351"/>
          </a:xfrm>
          <a:prstGeom prst="rect">
            <a:avLst/>
          </a:prstGeom>
        </p:spPr>
      </p:pic>
      <p:pic>
        <p:nvPicPr>
          <p:cNvPr id="96" name="целый блин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2755">
            <a:off x="7421076" y="1781014"/>
            <a:ext cx="2020589" cy="2020589"/>
          </a:xfrm>
          <a:prstGeom prst="rect">
            <a:avLst/>
          </a:prstGeom>
        </p:spPr>
      </p:pic>
      <p:pic>
        <p:nvPicPr>
          <p:cNvPr id="97" name="бличик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408" y="2154625"/>
            <a:ext cx="1523810" cy="1114286"/>
          </a:xfrm>
          <a:prstGeom prst="rect">
            <a:avLst/>
          </a:prstGeom>
        </p:spPr>
      </p:pic>
      <p:pic>
        <p:nvPicPr>
          <p:cNvPr id="98" name="забор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455" y="2225984"/>
            <a:ext cx="1610595" cy="1056953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4180237" y="997608"/>
            <a:ext cx="4543238" cy="5577767"/>
            <a:chOff x="4041557" y="1114309"/>
            <a:chExt cx="4543238" cy="5577767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212855">
              <a:off x="5060944" y="1114309"/>
              <a:ext cx="2239004" cy="2239004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1557" y="1910060"/>
              <a:ext cx="4543238" cy="4782016"/>
            </a:xfrm>
            <a:prstGeom prst="rect">
              <a:avLst/>
            </a:prstGeom>
          </p:spPr>
        </p:pic>
      </p:grpSp>
      <p:pic>
        <p:nvPicPr>
          <p:cNvPr id="140" name="Picture 139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04481" y="3068342"/>
            <a:ext cx="230505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81481E-6 L -0.02878 -0.1919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5" y="-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59259E-6 L -0.21706 -0.19352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59" y="-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00"/>
                            </p:stCondLst>
                            <p:childTnLst>
                              <p:par>
                                <p:cTn id="10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7.40741E-7 L -0.17578 -0.48843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89" y="-2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500"/>
                            </p:stCondLst>
                            <p:childTnLst>
                              <p:par>
                                <p:cTn id="13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33333E-6 L 0.19414 -0.49352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01" y="-2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yanag</cp:lastModifiedBy>
  <cp:revision>8</cp:revision>
  <dcterms:created xsi:type="dcterms:W3CDTF">2024-04-11T08:11:00Z</dcterms:created>
  <dcterms:modified xsi:type="dcterms:W3CDTF">2024-07-15T17:21:15Z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06372C3B2A714A528CA9D49DC399A8F2_12</vt:lpwstr>
  </property>
  <property fmtid="{D5CDD505-2E9C-101B-9397-08002B2CF9AE}" pid="3" name="KSOProductBuildVer">
    <vt:lpwstr>1033-12.2.0.17153</vt:lpwstr>
  </property>
</Properties>
</file>