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27813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058091-378A-43C9-BB7A-ED7B13C4FF22}"/>
</file>

<file path=customXml/itemProps2.xml><?xml version="1.0" encoding="utf-8"?>
<ds:datastoreItem xmlns:ds="http://schemas.openxmlformats.org/officeDocument/2006/customXml" ds:itemID="{06469370-FE2E-4F1A-B91A-FE862DA66870}"/>
</file>

<file path=customXml/itemProps3.xml><?xml version="1.0" encoding="utf-8"?>
<ds:datastoreItem xmlns:ds="http://schemas.openxmlformats.org/officeDocument/2006/customXml" ds:itemID="{05DC9628-D768-44D5-9CE5-A06300A50176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