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F38BB-0C45-F09C-B1C3-870524D7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85E77-5BDC-A25C-923A-B3B675410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D9497-4AB1-9CB8-C9D5-40AC955A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60225-285D-10DB-B660-D5CEDB4B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0E40A-0C3E-F6EA-AB83-91C8D620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52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AC59-F55A-A163-53AA-4B7F086D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14FFE1-E303-A2CF-1C89-29C4B2EA6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495D4-BB6D-E2A8-38E1-8E171B3D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56DD4-A4B0-B9AD-BAC7-DBCDF943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8E5A2-1889-D464-77E6-B9EA25B7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028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0B8EC1-2B34-5E1D-951E-3F52BB7DF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E6401-E691-D876-62A7-52CEC18AC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342F7-BCC1-721A-8C37-ECCAEB03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D4F3F-0E13-E6A9-7BE3-1E16F95D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0A17A-207A-80C9-4B4E-2272C428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6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47EA-F7A4-83AB-0B2F-E627C289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41F0A-2C76-4212-A5E3-34D8ACD3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E80FC-68E2-B908-0E97-29203568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68B23-678E-1268-FEEC-29707412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CC2B-14BD-8592-AA68-9F294262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BDF0-E15F-EB44-6065-A25D01EA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6E60E-51D9-89ED-17E2-87CDA6984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53884-24AD-37B9-53BE-3A94BDEF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73EAE-7689-DA36-BF99-873C31DE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B45DC-4C42-487A-E583-5B135B86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3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E83E2-0A90-9097-9718-6556D3E4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55991-3C00-3068-E01B-D395E2C00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DAC8C-FB4D-58E6-74D9-F04D66A1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33C86C-684C-F908-4DA2-3D4693A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D7621-7671-1E69-B490-BA2E286B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E9CF2-31F1-4ED4-8639-E51B2351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57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AD934-3223-A969-7CF7-6B53085E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436222-3954-C25B-43CB-60BBD4B1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7FF459-8047-20A0-CF1A-411120B1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A5601C-B8B7-2886-C7C3-B0F13B40B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BF8F77-749F-0AD8-635A-939327EEC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5D62D4-4C2D-D340-BBB4-DCE3F89A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0CAD95-99AE-A638-B7BC-F87BC26A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73F33B-83A3-03E8-A7E5-CCA47936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548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33058-A4DD-A897-6127-8516827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475A5F-8A3C-2F0D-E7DF-B791F5D4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FFB646-3CB6-C3B2-02A7-DDD571BF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C9B2D1-A695-007A-63C7-9AA0918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3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5125C0-8B3D-C7AF-3A96-E0A46F36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97BC85-5242-E6B8-7493-DDE80BD9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7FC614-FE02-2489-C230-10DAE930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3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A0ED4-3E83-07E0-59C7-129C8E4E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45C5E-8E5E-C1BA-66D3-277FCCBBE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26F43F-DB6C-4976-244A-076EA7329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E2475-4B79-5544-FB34-5A5C6874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52751-1C0B-18D3-CFB7-9A27EDC3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8175F-E0BB-3D89-224C-CA8E08B7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62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C97D1-3E6B-491E-1913-B05A2D6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B16C06-5D44-3203-2D1E-B9D8AA30D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4F6181-4718-D3D9-770B-F206EF7A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30E00-976C-83E7-AEB5-14E26D9E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AC246-5838-9B76-575B-E2441BCE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FD6FE0-52F7-ED7B-6A19-09B9549B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9126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5020-D767-1C73-C10C-AB4DC10B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44209-FA81-7F66-1BE8-77BDF291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180B7-DD22-EB70-AF6A-FDC4456B9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93D0B-5BA6-0EAA-1B5A-E148BF22F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0CF58-445A-0171-146D-B61AE30A5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18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84437-BA08-36D9-C164-D3BF98C1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35F96-C939-5ACA-A165-8A071A34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957EFD-41C9-4913-6647-7AACFFF3C31A}"/>
              </a:ext>
            </a:extLst>
          </p:cNvPr>
          <p:cNvSpPr/>
          <p:nvPr/>
        </p:nvSpPr>
        <p:spPr>
          <a:xfrm>
            <a:off x="377030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3EB3D16-BD6E-B267-80DD-FD901226541C}"/>
              </a:ext>
            </a:extLst>
          </p:cNvPr>
          <p:cNvSpPr/>
          <p:nvPr/>
        </p:nvSpPr>
        <p:spPr>
          <a:xfrm>
            <a:off x="41244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D2DA0DC-4003-D5F9-0545-932983A2090B}"/>
              </a:ext>
            </a:extLst>
          </p:cNvPr>
          <p:cNvSpPr/>
          <p:nvPr/>
        </p:nvSpPr>
        <p:spPr>
          <a:xfrm>
            <a:off x="570578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D90B6BF-846A-D6DF-934E-A387CD0397C9}"/>
              </a:ext>
            </a:extLst>
          </p:cNvPr>
          <p:cNvSpPr/>
          <p:nvPr/>
        </p:nvSpPr>
        <p:spPr>
          <a:xfrm>
            <a:off x="764126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A7F4425-A2A0-D9FB-5A8F-BC72F99CD48A}"/>
              </a:ext>
            </a:extLst>
          </p:cNvPr>
          <p:cNvSpPr/>
          <p:nvPr/>
        </p:nvSpPr>
        <p:spPr>
          <a:xfrm>
            <a:off x="957674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F47055D-5556-E31E-01E5-E7B6E1312641}"/>
              </a:ext>
            </a:extLst>
          </p:cNvPr>
          <p:cNvSpPr/>
          <p:nvPr/>
        </p:nvSpPr>
        <p:spPr>
          <a:xfrm>
            <a:off x="377030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9A6539-5CDC-EA63-0606-FD3E5C25F700}"/>
              </a:ext>
            </a:extLst>
          </p:cNvPr>
          <p:cNvSpPr/>
          <p:nvPr/>
        </p:nvSpPr>
        <p:spPr>
          <a:xfrm>
            <a:off x="570578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F412D48-8ADE-BE96-B0A4-D8EF368E6027}"/>
              </a:ext>
            </a:extLst>
          </p:cNvPr>
          <p:cNvSpPr/>
          <p:nvPr/>
        </p:nvSpPr>
        <p:spPr>
          <a:xfrm>
            <a:off x="764126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6EDF2F1-9714-7D15-1AF2-2F7F807FC13F}"/>
              </a:ext>
            </a:extLst>
          </p:cNvPr>
          <p:cNvSpPr/>
          <p:nvPr/>
        </p:nvSpPr>
        <p:spPr>
          <a:xfrm>
            <a:off x="957674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EE5DB24-AD01-2322-DAA3-B33624D26568}"/>
              </a:ext>
            </a:extLst>
          </p:cNvPr>
          <p:cNvSpPr/>
          <p:nvPr/>
        </p:nvSpPr>
        <p:spPr>
          <a:xfrm>
            <a:off x="41244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B1868C8-5425-2EE2-2103-B2EE0A444753}"/>
              </a:ext>
            </a:extLst>
          </p:cNvPr>
          <p:cNvSpPr/>
          <p:nvPr/>
        </p:nvSpPr>
        <p:spPr>
          <a:xfrm>
            <a:off x="604849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343E4D8-35F8-1A74-8BC3-FFFAACAB4E0A}"/>
              </a:ext>
            </a:extLst>
          </p:cNvPr>
          <p:cNvSpPr/>
          <p:nvPr/>
        </p:nvSpPr>
        <p:spPr>
          <a:xfrm>
            <a:off x="604849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E6C4AA0-50A3-A65F-86F1-A6A832EEFB09}"/>
              </a:ext>
            </a:extLst>
          </p:cNvPr>
          <p:cNvSpPr/>
          <p:nvPr/>
        </p:nvSpPr>
        <p:spPr>
          <a:xfrm>
            <a:off x="79725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F27CA1C-1E56-776D-EE14-653F44D77BEF}"/>
              </a:ext>
            </a:extLst>
          </p:cNvPr>
          <p:cNvSpPr/>
          <p:nvPr/>
        </p:nvSpPr>
        <p:spPr>
          <a:xfrm>
            <a:off x="79725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1B41ECD-2AA2-4B80-6136-61EAF1596082}"/>
              </a:ext>
            </a:extLst>
          </p:cNvPr>
          <p:cNvSpPr/>
          <p:nvPr/>
        </p:nvSpPr>
        <p:spPr>
          <a:xfrm>
            <a:off x="9971101" y="2292810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3F4F077-CE2F-2E34-EE55-B8BF11C43A8D}"/>
              </a:ext>
            </a:extLst>
          </p:cNvPr>
          <p:cNvSpPr/>
          <p:nvPr/>
        </p:nvSpPr>
        <p:spPr>
          <a:xfrm>
            <a:off x="9971101" y="279387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4635B96-4C02-3483-3422-28CEC5100252}"/>
              </a:ext>
            </a:extLst>
          </p:cNvPr>
          <p:cNvSpPr/>
          <p:nvPr/>
        </p:nvSpPr>
        <p:spPr>
          <a:xfrm>
            <a:off x="41244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КЕП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5A6BBB1-4269-0AC7-B2E1-765E94DEC428}"/>
              </a:ext>
            </a:extLst>
          </p:cNvPr>
          <p:cNvSpPr/>
          <p:nvPr/>
        </p:nvSpPr>
        <p:spPr>
          <a:xfrm>
            <a:off x="41244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E6A1FC7-CC5C-FC8C-4055-232B5715A0C3}"/>
              </a:ext>
            </a:extLst>
          </p:cNvPr>
          <p:cNvSpPr/>
          <p:nvPr/>
        </p:nvSpPr>
        <p:spPr>
          <a:xfrm>
            <a:off x="5989126" y="5273916"/>
            <a:ext cx="97143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ЛОЖ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6929C6A-08B9-DD23-4F25-3CDE81B38BD1}"/>
              </a:ext>
            </a:extLst>
          </p:cNvPr>
          <p:cNvSpPr/>
          <p:nvPr/>
        </p:nvSpPr>
        <p:spPr>
          <a:xfrm>
            <a:off x="604849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C952769-D4AD-32CA-BAA6-35599E30CD45}"/>
              </a:ext>
            </a:extLst>
          </p:cNvPr>
          <p:cNvSpPr/>
          <p:nvPr/>
        </p:nvSpPr>
        <p:spPr>
          <a:xfrm>
            <a:off x="79725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11ED792-F3A8-4B89-2B65-953A0E2C9228}"/>
              </a:ext>
            </a:extLst>
          </p:cNvPr>
          <p:cNvSpPr/>
          <p:nvPr/>
        </p:nvSpPr>
        <p:spPr>
          <a:xfrm>
            <a:off x="79725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C074DC7-A8E5-96D1-7350-1FF951083486}"/>
              </a:ext>
            </a:extLst>
          </p:cNvPr>
          <p:cNvSpPr/>
          <p:nvPr/>
        </p:nvSpPr>
        <p:spPr>
          <a:xfrm>
            <a:off x="9886840" y="5273916"/>
            <a:ext cx="103027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ПАЛЬ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CCB820F-4259-0D5D-5259-244B6454A91B}"/>
              </a:ext>
            </a:extLst>
          </p:cNvPr>
          <p:cNvSpPr/>
          <p:nvPr/>
        </p:nvSpPr>
        <p:spPr>
          <a:xfrm>
            <a:off x="9971101" y="5773267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" name="Рисунок 34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3F5608B9-4202-B1AC-7022-396BBF927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37" y="441400"/>
            <a:ext cx="1759826" cy="175982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F939470A-E6F7-AF23-96CB-07C2FCBB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49" y="3515015"/>
            <a:ext cx="1479541" cy="147954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дежда, маска, Мас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2B44A2C-FF4E-5E18-0BF3-3AE7B47FD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55" y="3607187"/>
            <a:ext cx="1387369" cy="138736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мультфильм,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4444366-6A05-E504-9E1D-6A3E43ECD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40" y="3455565"/>
            <a:ext cx="1598439" cy="1598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A90D3FE-696D-1973-3185-396FE4130E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01" y="627542"/>
            <a:ext cx="1380872" cy="138087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715219FF-07D8-EBA7-E70F-4CA04F0D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8" y="3629649"/>
            <a:ext cx="1250272" cy="125027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CA926131-154F-AA15-4B51-E36ECB42D3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2" y="434836"/>
            <a:ext cx="1772953" cy="177295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CF5C539A-D2B2-69B8-AA4C-3A37E0FAFC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0" y="550065"/>
            <a:ext cx="1490321" cy="14903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E7003-E9DA-3205-4652-380CBFD2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6388" y="117003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832" y="3245668"/>
            <a:ext cx="31146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99B52D-D211-4B2E-9AA0-73C23CEDE785}"/>
</file>

<file path=customXml/itemProps2.xml><?xml version="1.0" encoding="utf-8"?>
<ds:datastoreItem xmlns:ds="http://schemas.openxmlformats.org/officeDocument/2006/customXml" ds:itemID="{C64F0651-0EB4-4797-BF5D-B20639A0E7E2}"/>
</file>

<file path=customXml/itemProps3.xml><?xml version="1.0" encoding="utf-8"?>
<ds:datastoreItem xmlns:ds="http://schemas.openxmlformats.org/officeDocument/2006/customXml" ds:itemID="{C5928E92-17CF-4FD7-AEEB-12BEE8E14F13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2025-01-16T10:56:27Z</dcterms:created>
  <dcterms:modified xsi:type="dcterms:W3CDTF">2025-01-16T11:14:34Z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