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" y="180506"/>
            <a:ext cx="932634" cy="939978"/>
          </a:xfrm>
          <a:prstGeom prst="rect">
            <a:avLst/>
          </a:prstGeom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ACB6BC7C-77F5-1251-BC9E-BE5BD201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646" y="2611707"/>
              <a:ext cx="1537958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2324"/>
              <a:ext cx="1282697" cy="1282697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96698"/>
            <a:chOff x="7906576" y="2081702"/>
            <a:chExt cx="1609483" cy="172464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76" y="2278642"/>
              <a:ext cx="1514064" cy="152770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563902" y="3864013"/>
            <a:ext cx="1802598" cy="1664353"/>
            <a:chOff x="3657378" y="3851213"/>
            <a:chExt cx="1874972" cy="180026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8" y="3851213"/>
              <a:ext cx="1874972" cy="18002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66927" y="3988798"/>
            <a:ext cx="1609483" cy="1550842"/>
            <a:chOff x="9839523" y="3851213"/>
            <a:chExt cx="1691609" cy="163214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23" y="3957095"/>
              <a:ext cx="1691609" cy="152626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023" y="4081800"/>
              <a:ext cx="1477912" cy="146041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6272" r="7929" b="34837"/>
          <a:stretch/>
        </p:blipFill>
        <p:spPr>
          <a:xfrm>
            <a:off x="9490949" y="1386189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452"/>
          <a:stretch/>
        </p:blipFill>
        <p:spPr>
          <a:xfrm>
            <a:off x="7378209" y="1340344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3223"/>
          <a:stretch/>
        </p:blipFill>
        <p:spPr>
          <a:xfrm>
            <a:off x="5265469" y="1356667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3223"/>
          <a:stretch/>
        </p:blipFill>
        <p:spPr>
          <a:xfrm>
            <a:off x="3058631" y="1359533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157"/>
          <a:stretch/>
        </p:blipFill>
        <p:spPr>
          <a:xfrm>
            <a:off x="9552322" y="3219485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157"/>
          <a:stretch/>
        </p:blipFill>
        <p:spPr>
          <a:xfrm>
            <a:off x="7407034" y="3115828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354"/>
          <a:stretch/>
        </p:blipFill>
        <p:spPr>
          <a:xfrm>
            <a:off x="5204160" y="3098483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031"/>
          <a:stretch/>
        </p:blipFill>
        <p:spPr>
          <a:xfrm>
            <a:off x="3179405" y="3212580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46" y="1681797"/>
            <a:ext cx="3418619" cy="3418619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078" y="3429001"/>
            <a:ext cx="2952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2024-08-08T23:36:08Z</dcterms:created>
  <dcterms:modified xsi:type="dcterms:W3CDTF">2024-08-13T17:54:37Z</dcterms:modified>
</cp:coreProperties>
</file>