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37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59B6169-8628-422D-AD6A-0946BBD5D1CF}"/>
              </a:ext>
            </a:extLst>
          </p:cNvPr>
          <p:cNvGrpSpPr/>
          <p:nvPr/>
        </p:nvGrpSpPr>
        <p:grpSpPr>
          <a:xfrm>
            <a:off x="5853223" y="733647"/>
            <a:ext cx="1669311" cy="1584251"/>
            <a:chOff x="5853223" y="733647"/>
            <a:chExt cx="1669311" cy="158425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36F34710-3F85-4C0D-9215-7D9EA4BEDD1A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D58EB20-B0ED-4421-A0F5-7D01FBEAD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487" y="782940"/>
              <a:ext cx="1485663" cy="1485663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FADFD2-938C-4092-B7CD-EBAEBD3E7AFE}"/>
              </a:ext>
            </a:extLst>
          </p:cNvPr>
          <p:cNvGrpSpPr/>
          <p:nvPr/>
        </p:nvGrpSpPr>
        <p:grpSpPr>
          <a:xfrm>
            <a:off x="9792586" y="4405423"/>
            <a:ext cx="1669311" cy="1584251"/>
            <a:chOff x="9792586" y="4405423"/>
            <a:chExt cx="1669311" cy="158425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3D00E75-68C2-419F-BE6B-1CD365A380B3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A24E5AFB-D645-41AE-81E2-B81B47580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08"/>
            <a:stretch/>
          </p:blipFill>
          <p:spPr>
            <a:xfrm flipH="1">
              <a:off x="9800239" y="4433929"/>
              <a:ext cx="1645936" cy="1392337"/>
            </a:xfrm>
            <a:prstGeom prst="rect">
              <a:avLst/>
            </a:prstGeom>
          </p:spPr>
        </p:pic>
      </p:grp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7675" y="721241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57B5EE3-7A56-4A21-BA47-94ACC0F13B55}"/>
              </a:ext>
            </a:extLst>
          </p:cNvPr>
          <p:cNvGrpSpPr/>
          <p:nvPr/>
        </p:nvGrpSpPr>
        <p:grpSpPr>
          <a:xfrm>
            <a:off x="9797038" y="721241"/>
            <a:ext cx="1669311" cy="1600201"/>
            <a:chOff x="9792586" y="717697"/>
            <a:chExt cx="1669311" cy="160020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7FA32DD-63D6-443E-9A56-9662C56C5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88"/>
            <a:stretch/>
          </p:blipFill>
          <p:spPr>
            <a:xfrm>
              <a:off x="9815626" y="717697"/>
              <a:ext cx="1584250" cy="1387999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2ACBE047-5E74-4596-8A83-8BF6FBB241C7}"/>
              </a:ext>
            </a:extLst>
          </p:cNvPr>
          <p:cNvGrpSpPr/>
          <p:nvPr/>
        </p:nvGrpSpPr>
        <p:grpSpPr>
          <a:xfrm>
            <a:off x="9795787" y="4401879"/>
            <a:ext cx="1669311" cy="1584251"/>
            <a:chOff x="9792586" y="4405423"/>
            <a:chExt cx="1669311" cy="1584251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917A936-D726-40E2-B54E-E63018933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" b="1749"/>
            <a:stretch/>
          </p:blipFill>
          <p:spPr>
            <a:xfrm>
              <a:off x="9815626" y="4527615"/>
              <a:ext cx="1584250" cy="1287205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77" name="Picture 2">
            <a:extLst>
              <a:ext uri="{FF2B5EF4-FFF2-40B4-BE49-F238E27FC236}">
                <a16:creationId xmlns:a16="http://schemas.microsoft.com/office/drawing/2014/main" id="{23552E72-5CB9-4E14-8C38-2CAB47DB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76091" y="144825"/>
            <a:ext cx="700805" cy="75805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90" y="609310"/>
            <a:ext cx="5696306" cy="5696306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676" y="2732011"/>
            <a:ext cx="36004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2024-08-26T22:50:03Z</dcterms:created>
  <dcterms:modified xsi:type="dcterms:W3CDTF">2024-08-27T13:56:28Z</dcterms:modified>
</cp:coreProperties>
</file>