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30149" y="5188390"/>
            <a:ext cx="7706693" cy="13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художник, сапожник, садовник, фокусник.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0195" y="1657350"/>
            <a:ext cx="26574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8</cp:revision>
  <dcterms:created xsi:type="dcterms:W3CDTF">2024-04-15T09:19:00Z</dcterms:created>
  <dcterms:modified xsi:type="dcterms:W3CDTF">2024-06-11T14:28:48Z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