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13.08.2024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684968" y="1173754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FB350D6-9611-4047-A197-B01FA95027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03" y="3459258"/>
            <a:ext cx="3196866" cy="319686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82" y="2143564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9" y="1914516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22" y="2209045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27" y="1608544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4" y="189429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87" y="2570944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10" y="1621410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17" y="2228743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80EC28-8C5E-472B-AF8E-45CDE1C579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75" y="4103622"/>
            <a:ext cx="1965011" cy="196501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62" y="4610251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86" y="3868821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68" y="1460593"/>
            <a:ext cx="3955214" cy="3955214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5790" y="4218265"/>
            <a:ext cx="12573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3 C 0.10339 -0.20347 0.10677 -0.20254 0.11016 -0.20231 C 0.12487 -0.20116 0.13972 -0.20208 0.15443 -0.20046 C 0.15651 -0.20023 0.15834 -0.19699 0.16055 -0.19676 L 0.17487 -0.19491 C 0.18086 -0.19398 0.18451 -0.19259 0.19037 -0.1912 C 0.19336 -0.19051 0.19649 -0.19004 0.19961 -0.18935 C 0.21394 -0.19004 0.22839 -0.18958 0.24271 -0.1912 C 0.24427 -0.19143 0.24532 -0.19421 0.24688 -0.19491 C 0.25091 -0.19676 0.25912 -0.19861 0.25912 -0.19838 C 0.26016 -0.19977 0.26107 -0.20185 0.26224 -0.20231 C 0.27253 -0.20509 0.2931 -0.20764 0.2931 -0.20741 C 0.29662 -0.21389 0.29375 -0.21042 0.30026 -0.21319 C 0.30378 -0.21481 0.30703 -0.21782 0.30951 -0.22222 C 0.31016 -0.22361 0.31094 -0.22454 0.31159 -0.22592 C 0.31302 -0.2294 0.31563 -0.23704 0.31563 -0.2368 C 0.31602 -0.23935 0.31628 -0.2419 0.31667 -0.24421 C 0.31732 -0.24792 0.31823 -0.25139 0.31875 -0.25532 C 0.31914 -0.25764 0.3194 -0.26018 0.3198 -0.2625 C 0.32006 -0.26435 0.32058 -0.2662 0.32084 -0.26805 C 0.32357 -0.28565 0.3211 -0.27801 0.32487 -0.28796 C 0.32709 -0.30324 0.32422 -0.2875 0.32904 -0.30278 C 0.33659 -0.32685 0.32748 -0.30092 0.33216 -0.31736 C 0.33269 -0.31921 0.3336 -0.32083 0.33412 -0.32268 C 0.33841 -0.33796 0.33138 -0.31805 0.33724 -0.33379 C 0.33763 -0.33611 0.33789 -0.33866 0.33828 -0.34097 C 0.33855 -0.34282 0.3392 -0.34467 0.33933 -0.34653 C 0.33985 -0.35856 0.33972 -0.37083 0.34037 -0.3831 C 0.3405 -0.38495 0.34128 -0.38657 0.34141 -0.38842 C 0.34167 -0.39282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7 -0.20301 -0.05885 -0.21505 -0.05794 -0.22732 C -0.05716 -0.23704 -0.05664 -0.24676 -0.05586 -0.25648 C -0.05534 -0.2632 -0.05442 -0.26991 -0.05377 -0.27662 C -0.05299 -0.28519 -0.0526 -0.29375 -0.05169 -0.30232 C -0.05156 -0.30417 -0.05091 -0.30579 -0.05065 -0.30764 C -0.04961 -0.3169 -0.04752 -0.33519 -0.04752 -0.33496 L -0.04752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2 -0.16875 0.11433 -0.17037 0.11537 -0.17037 L 0.28191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4 0.32396 -0.21435 C 0.32605 -0.22037 0.32891 -0.22592 0.33008 -0.23264 C 0.33047 -0.23449 0.33086 -0.23611 0.33112 -0.23796 C 0.33151 -0.24051 0.33151 -0.24328 0.33217 -0.24537 C 0.33295 -0.24768 0.33425 -0.24907 0.33529 -0.25092 C 0.33737 -0.27731 0.33425 -0.25254 0.33933 -0.27083 C 0.33998 -0.27314 0.33998 -0.27592 0.34037 -0.27824 C 0.34167 -0.28449 0.34258 -0.29097 0.34454 -0.29652 C 0.3573 -0.33449 0.34206 -0.2875 0.34857 -0.31111 C 0.34922 -0.31319 0.35066 -0.31435 0.35066 -0.31666 C 0.35131 -0.35185 0.35066 -0.38726 0.35066 -0.42268 L 0.35066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7 L -0.08737 -0.03334 C -0.08607 -0.03866 -0.08464 -0.04329 -0.08334 -0.04838 C -0.08295 -0.05 -0.08243 -0.05186 -0.0823 -0.05371 C -0.07982 -0.09167 -0.08282 -0.06829 -0.08021 -0.08658 C -0.07995 -0.11412 -0.07982 -0.14144 -0.07917 -0.16899 C -0.07917 -0.17269 -0.07852 -0.17616 -0.07826 -0.17987 C -0.07787 -0.18403 -0.07761 -0.18843 -0.07722 -0.1926 C -0.07487 -0.21459 -0.07735 -0.18797 -0.07513 -0.20556 C -0.07422 -0.21297 -0.07422 -0.21829 -0.07305 -0.22547 C -0.07253 -0.2294 -0.07175 -0.23287 -0.07097 -0.23658 L -0.06993 -0.24213 C -0.06967 -0.24375 -0.06954 -0.24584 -0.06901 -0.24746 C -0.06758 -0.25116 -0.06563 -0.2544 -0.06485 -0.25857 L -0.06276 -0.26945 C -0.0625 -0.2713 -0.0625 -0.27362 -0.06172 -0.275 L -0.05977 -0.27848 C -0.05717 -0.29237 -0.06068 -0.27547 -0.05665 -0.28959 C -0.05612 -0.29121 -0.05612 -0.29329 -0.0556 -0.29491 C -0.05508 -0.29699 -0.05404 -0.29838 -0.05352 -0.30047 C -0.05274 -0.30394 -0.05144 -0.31135 -0.05144 -0.31112 L -0.05144 -0.31135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4 0.08229 -0.15347 C 0.08711 -0.15509 0.09205 -0.15509 0.09674 -0.15718 C 0.10455 -0.16065 0.09948 -0.1588 0.11211 -0.16088 C 0.11823 -0.16435 0.11328 -0.16181 0.12343 -0.16435 C 0.12552 -0.16505 0.12747 -0.16574 0.12955 -0.16621 C 0.13307 -0.16713 0.13645 -0.16736 0.13984 -0.16806 L 0.14908 -0.16991 C 0.15573 -0.17384 0.14882 -0.17014 0.16041 -0.17361 C 0.16185 -0.17408 0.16315 -0.175 0.16458 -0.17546 C 0.17031 -0.17755 0.17382 -0.17778 0.17994 -0.17917 C 0.1888 -0.18426 0.17682 -0.17778 0.19739 -0.18264 C 0.20026 -0.18334 0.20286 -0.18611 0.2056 -0.18634 L 0.22304 -0.1882 C 0.22617 -0.18866 0.22929 -0.18982 0.23229 -0.19005 C 0.24531 -0.19097 0.25833 -0.19121 0.27135 -0.1919 C 0.27825 -0.19584 0.27096 -0.19213 0.28372 -0.1956 C 0.28515 -0.19584 0.28645 -0.19676 0.28789 -0.19746 C 0.29648 -0.2007 0.28945 -0.19722 0.29908 -0.20278 C 0.30013 -0.20347 0.30117 -0.20417 0.30221 -0.20463 L 0.31041 -0.20834 C 0.31106 -0.21019 0.31145 -0.2125 0.3125 -0.21389 C 0.31367 -0.21528 0.31523 -0.21505 0.31666 -0.21551 C 0.3177 -0.21621 0.31862 -0.2169 0.31966 -0.21736 C 0.32135 -0.2206 0.32278 -0.22431 0.32487 -0.22662 C 0.32682 -0.22894 0.32955 -0.23033 0.33099 -0.2338 C 0.33476 -0.24283 0.33242 -0.24028 0.33711 -0.24306 L 0.34127 -0.25394 C 0.34192 -0.25579 0.34231 -0.25834 0.34336 -0.25949 L 0.34635 -0.2632 L 0.34843 -0.27408 C 0.34882 -0.27593 0.34882 -0.27801 0.34948 -0.27963 L 0.35156 -0.28496 C 0.35182 -0.28935 0.35208 -0.29352 0.3526 -0.29792 C 0.35273 -0.29977 0.35338 -0.30139 0.35364 -0.30324 C 0.35416 -0.3088 0.35416 -0.31435 0.35468 -0.31968 C 0.35481 -0.32176 0.3556 -0.32338 0.3556 -0.32523 C 0.35599 -0.35209 0.3556 -0.37894 0.3556 -0.40556 L 0.3556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5 L -0.05573 -0.17292 C -0.0595 -0.175 -0.06328 -0.17709 -0.06705 -0.17871 C -0.06914 -0.17963 -0.07122 -0.17963 -0.0733 -0.18056 C -0.07604 -0.18195 -0.07864 -0.18449 -0.08151 -0.18611 C -0.08554 -0.1882 -0.08971 -0.18982 -0.09375 -0.19144 C -0.09518 -0.19213 -0.09661 -0.1926 -0.09791 -0.19329 C -0.09896 -0.19398 -0.1 -0.19445 -0.10104 -0.19514 C -0.10247 -0.1963 -0.10364 -0.19815 -0.10508 -0.19885 C -0.10742 -0.2 -0.10989 -0.2 -0.11237 -0.2007 C -0.11406 -0.20185 -0.11575 -0.20324 -0.11745 -0.2044 C -0.1194 -0.20556 -0.12265 -0.20625 -0.12461 -0.20787 C -0.12578 -0.20903 -0.12669 -0.21042 -0.12773 -0.21158 C -0.12903 -0.21297 -0.13047 -0.21412 -0.13177 -0.21528 C -0.13346 -0.21667 -0.13528 -0.21736 -0.13698 -0.21898 C -0.13802 -0.21991 -0.13893 -0.22153 -0.1401 -0.22269 C -0.1414 -0.22385 -0.14284 -0.22477 -0.14414 -0.22616 C -0.14518 -0.22732 -0.14609 -0.22894 -0.14726 -0.22986 C -0.14856 -0.23079 -0.15 -0.23102 -0.1513 -0.23172 C -0.15234 -0.23218 -0.15338 -0.23287 -0.15442 -0.23357 C -0.15586 -0.23473 -0.15716 -0.23588 -0.15859 -0.23727 C -0.15963 -0.2382 -0.16054 -0.24005 -0.16159 -0.24074 C -0.16367 -0.24236 -0.16575 -0.24329 -0.16784 -0.24445 C -0.16888 -0.24514 -0.16992 -0.24537 -0.17083 -0.2463 C -0.17356 -0.24885 -0.17617 -0.25185 -0.17903 -0.25371 C -0.18008 -0.25417 -0.18125 -0.25463 -0.18216 -0.25556 C -0.18932 -0.26181 -0.18086 -0.25718 -0.18932 -0.26088 C -0.19075 -0.26227 -0.19205 -0.26366 -0.19349 -0.26459 C -0.19544 -0.26598 -0.19765 -0.26644 -0.19961 -0.26829 C -0.20976 -0.27732 -0.20495 -0.27385 -0.21406 -0.27917 C -0.22044 -0.28681 -0.2138 -0.27963 -0.22018 -0.28473 C -0.22226 -0.28635 -0.22422 -0.28866 -0.2263 -0.29028 C -0.23008 -0.29306 -0.23281 -0.29398 -0.23659 -0.2956 C -0.24258 -0.30255 -0.23685 -0.29653 -0.24284 -0.30116 C -0.24427 -0.30209 -0.24557 -0.30371 -0.24687 -0.30486 C -0.24856 -0.30602 -0.25039 -0.30718 -0.25208 -0.30834 C -0.25351 -0.30949 -0.25468 -0.31111 -0.25612 -0.31204 C -0.2582 -0.31343 -0.26054 -0.31366 -0.26237 -0.31574 C -0.26653 -0.32084 -0.26419 -0.31875 -0.26953 -0.3213 C -0.27057 -0.32246 -0.27148 -0.32408 -0.27265 -0.32477 C -0.27461 -0.32639 -0.27877 -0.32848 -0.27877 -0.32824 C -0.2901 -0.34375 -0.28281 -0.33681 -0.29114 -0.34121 C -0.29323 -0.34236 -0.29726 -0.34491 -0.29726 -0.34468 C -0.2983 -0.34607 -0.29922 -0.34769 -0.30039 -0.34861 C -0.30234 -0.35023 -0.30651 -0.35232 -0.30651 -0.35209 C -0.30755 -0.35417 -0.30833 -0.35648 -0.30963 -0.35764 C -0.3108 -0.35903 -0.31237 -0.3588 -0.31367 -0.35949 C -0.31471 -0.36019 -0.31575 -0.36088 -0.31679 -0.36135 C -0.31745 -0.3632 -0.31784 -0.36574 -0.31888 -0.3669 C -0.3207 -0.36898 -0.32291 -0.36922 -0.325 -0.3706 C -0.32604 -0.37107 -0.32721 -0.3713 -0.32812 -0.37246 C -0.33515 -0.38079 -0.3319 -0.37824 -0.33737 -0.38148 C -0.34297 -0.39144 -0.33463 -0.37801 -0.34349 -0.38704 C -0.34479 -0.3882 -0.34544 -0.39098 -0.34661 -0.39236 C -0.34778 -0.39398 -0.34935 -0.39468 -0.35065 -0.39607 C -0.35625 -0.40185 -0.35117 -0.39815 -0.3569 -0.40162 L -0.35885 -0.40695 L -0.35885 -0.40672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7 -0.00903 L -0.02097 -0.00879 C -0.03008 -0.03518 -0.02553 -0.02639 -0.03243 -0.03842 C -0.03503 -0.05764 -0.03138 -0.03495 -0.03542 -0.05116 C -0.03633 -0.05463 -0.03685 -0.05833 -0.0375 -0.06204 C -0.03789 -0.06458 -0.03816 -0.0669 -0.03855 -0.06944 C -0.0392 -0.07315 -0.03998 -0.07662 -0.04063 -0.08032 L -0.04167 -0.08588 C -0.04193 -0.08773 -0.04245 -0.08935 -0.04271 -0.0912 C -0.04401 -0.10301 -0.04323 -0.09745 -0.04467 -0.10764 C -0.04727 -0.14444 -0.04701 -0.13426 -0.04467 -0.19907 C -0.04441 -0.20694 -0.03972 -0.21829 -0.03855 -0.22454 C -0.03816 -0.22639 -0.03803 -0.22847 -0.0375 -0.23009 C -0.03464 -0.23935 -0.03451 -0.23912 -0.03138 -0.24467 L -0.02722 -0.26667 C -0.02683 -0.26852 -0.02618 -0.27014 -0.02618 -0.27199 L -0.02618 -0.30301 L -0.02618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-0.0713 L -0.00482 -0.07107 C -0.01133 -0.0757 -0.01901 -0.07639 -0.02435 -0.08426 C -0.02617 -0.08658 -0.0276 -0.08982 -0.02956 -0.09144 C -0.03411 -0.09537 -0.03919 -0.09746 -0.04388 -0.1007 C -0.04531 -0.10162 -0.04661 -0.10324 -0.04805 -0.1044 C -0.04909 -0.10509 -0.05013 -0.10533 -0.05117 -0.10602 C -0.06758 -0.11713 -0.04635 -0.10301 -0.06042 -0.11343 C -0.06302 -0.11551 -0.06588 -0.1169 -0.06862 -0.11898 C -0.07005 -0.11991 -0.07122 -0.12153 -0.07266 -0.12246 C -0.07396 -0.12338 -0.07552 -0.12338 -0.07682 -0.12431 C -0.07891 -0.12593 -0.08099 -0.12778 -0.08294 -0.12986 C -0.08398 -0.13102 -0.0849 -0.13287 -0.08607 -0.13357 C -0.09115 -0.13658 -0.09635 -0.13843 -0.10143 -0.14074 C -0.10286 -0.14144 -0.1043 -0.14167 -0.1056 -0.14259 C -0.10794 -0.14445 -0.11029 -0.1463 -0.11276 -0.14815 C -0.1138 -0.14884 -0.11484 -0.14908 -0.11588 -0.15 C -0.11862 -0.15232 -0.12135 -0.15486 -0.12409 -0.15718 C -0.12539 -0.15857 -0.12669 -0.16019 -0.12812 -0.16088 L -0.13633 -0.16459 C -0.13958 -0.16806 -0.14219 -0.17107 -0.14557 -0.17361 C -0.14661 -0.17454 -0.14766 -0.17477 -0.1487 -0.17547 C -0.15117 -0.17709 -0.1599 -0.18334 -0.16315 -0.18472 L -0.16719 -0.18658 C -0.16823 -0.18773 -0.16914 -0.18912 -0.17031 -0.19005 C -0.17448 -0.19398 -0.17904 -0.1956 -0.18359 -0.19746 C -0.18568 -0.19815 -0.18776 -0.19861 -0.18984 -0.19931 C -0.20104 -0.20324 -0.18346 -0.19931 -0.20417 -0.20301 L -0.21042 -0.20648 C -0.21133 -0.20718 -0.2125 -0.20764 -0.21341 -0.20834 C -0.21849 -0.21297 -0.21615 -0.21111 -0.2207 -0.21389 C -0.22135 -0.21574 -0.22174 -0.21806 -0.22266 -0.21945 C -0.2293 -0.22778 -0.23008 -0.225 -0.23607 -0.23033 C -0.23711 -0.23125 -0.23802 -0.23287 -0.23919 -0.23403 C -0.2401 -0.23472 -0.24128 -0.23496 -0.24219 -0.23565 C -0.25299 -0.24445 -0.24727 -0.24028 -0.2556 -0.24861 C -0.2569 -0.25 -0.25833 -0.25093 -0.25963 -0.25209 C -0.26081 -0.25324 -0.26172 -0.25486 -0.26276 -0.25579 C -0.26406 -0.25718 -0.26549 -0.2581 -0.26693 -0.25949 C -0.26862 -0.26134 -0.27018 -0.26366 -0.272 -0.26505 C -0.27331 -0.26597 -0.27474 -0.26621 -0.27617 -0.2669 C -0.28424 -0.27755 -0.27591 -0.26759 -0.28542 -0.27593 C -0.29336 -0.2831 -0.28372 -0.27685 -0.29154 -0.28148 C -0.29258 -0.28264 -0.29349 -0.28403 -0.29466 -0.28519 C -0.29557 -0.28588 -0.29674 -0.28588 -0.29766 -0.28704 C -0.30911 -0.29861 -0.29401 -0.28681 -0.3069 -0.29607 C -0.30977 -0.30093 -0.31263 -0.30718 -0.31615 -0.31065 C -0.32227 -0.3169 -0.31693 -0.30486 -0.32539 -0.31991 C -0.33437 -0.33588 -0.32344 -0.31551 -0.3306 -0.33056 C -0.33151 -0.33241 -0.33268 -0.33426 -0.33359 -0.33634 C -0.34075 -0.35139 -0.32982 -0.33125 -0.3388 -0.34722 C -0.33945 -0.34954 -0.33997 -0.35232 -0.34088 -0.3544 C -0.34167 -0.35672 -0.34323 -0.35764 -0.34388 -0.35996 C -0.34466 -0.36273 -0.3444 -0.36621 -0.34492 -0.36922 C -0.34544 -0.37107 -0.34635 -0.37269 -0.347 -0.37454 C -0.34753 -0.37824 -0.34818 -0.3838 -0.34909 -0.38727 C -0.35065 -0.39375 -0.35117 -0.39468 -0.35312 -0.40023 C -0.35352 -0.40255 -0.35443 -0.41042 -0.35521 -0.41297 C -0.35573 -0.41482 -0.35677 -0.41644 -0.35729 -0.41852 C -0.35963 -0.42801 -0.35937 -0.42709 -0.35937 -0.43496 L -0.36133 -0.43658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18264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</Words>
  <Application>Microsoft Office PowerPoint</Application>
  <PresentationFormat>Широкий екран</PresentationFormat>
  <Paragraphs>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Користувач</cp:lastModifiedBy>
  <cp:revision>18</cp:revision>
  <dcterms:created xsi:type="dcterms:W3CDTF">2024-08-08T14:23:55Z</dcterms:created>
  <dcterms:modified xsi:type="dcterms:W3CDTF">2024-08-13T09:55:13Z</dcterms:modified>
</cp:coreProperties>
</file>