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1674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03348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55022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06696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58369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10043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61717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13390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57" y="-269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5"/>
            <a:ext cx="8550990" cy="12325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2" y="230265"/>
            <a:ext cx="2263497" cy="49060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5"/>
            <a:ext cx="6622825" cy="4906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5"/>
            <a:ext cx="8550990" cy="1257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6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03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0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1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3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51"/>
            <a:ext cx="4443161" cy="37946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8" y="1341651"/>
            <a:ext cx="4443161" cy="37946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1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74" indent="0">
              <a:buNone/>
              <a:defRPr sz="2000" b="1"/>
            </a:lvl2pPr>
            <a:lvl3pPr marL="903348" indent="0">
              <a:buNone/>
              <a:defRPr sz="1700" b="1"/>
            </a:lvl3pPr>
            <a:lvl4pPr marL="1355022" indent="0">
              <a:buNone/>
              <a:defRPr sz="1600" b="1"/>
            </a:lvl4pPr>
            <a:lvl5pPr marL="1806696" indent="0">
              <a:buNone/>
              <a:defRPr sz="1600" b="1"/>
            </a:lvl5pPr>
            <a:lvl6pPr marL="2258369" indent="0">
              <a:buNone/>
              <a:defRPr sz="1600" b="1"/>
            </a:lvl6pPr>
            <a:lvl7pPr marL="2710043" indent="0">
              <a:buNone/>
              <a:defRPr sz="1600" b="1"/>
            </a:lvl7pPr>
            <a:lvl8pPr marL="3161717" indent="0">
              <a:buNone/>
              <a:defRPr sz="1600" b="1"/>
            </a:lvl8pPr>
            <a:lvl9pPr marL="361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1" y="1823473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5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74" indent="0">
              <a:buNone/>
              <a:defRPr sz="2000" b="1"/>
            </a:lvl2pPr>
            <a:lvl3pPr marL="903348" indent="0">
              <a:buNone/>
              <a:defRPr sz="1700" b="1"/>
            </a:lvl3pPr>
            <a:lvl4pPr marL="1355022" indent="0">
              <a:buNone/>
              <a:defRPr sz="1600" b="1"/>
            </a:lvl4pPr>
            <a:lvl5pPr marL="1806696" indent="0">
              <a:buNone/>
              <a:defRPr sz="1600" b="1"/>
            </a:lvl5pPr>
            <a:lvl6pPr marL="2258369" indent="0">
              <a:buNone/>
              <a:defRPr sz="1600" b="1"/>
            </a:lvl6pPr>
            <a:lvl7pPr marL="2710043" indent="0">
              <a:buNone/>
              <a:defRPr sz="1600" b="1"/>
            </a:lvl7pPr>
            <a:lvl8pPr marL="3161717" indent="0">
              <a:buNone/>
              <a:defRPr sz="1600" b="1"/>
            </a:lvl8pPr>
            <a:lvl9pPr marL="361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3"/>
            <a:ext cx="4446655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1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4"/>
            <a:ext cx="5623814" cy="490740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1" y="1203227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1674" indent="0">
              <a:buNone/>
              <a:defRPr sz="1200"/>
            </a:lvl2pPr>
            <a:lvl3pPr marL="903348" indent="0">
              <a:buNone/>
              <a:defRPr sz="1000"/>
            </a:lvl3pPr>
            <a:lvl4pPr marL="1355022" indent="0">
              <a:buNone/>
              <a:defRPr sz="900"/>
            </a:lvl4pPr>
            <a:lvl5pPr marL="1806696" indent="0">
              <a:buNone/>
              <a:defRPr sz="900"/>
            </a:lvl5pPr>
            <a:lvl6pPr marL="2258369" indent="0">
              <a:buNone/>
              <a:defRPr sz="900"/>
            </a:lvl6pPr>
            <a:lvl7pPr marL="2710043" indent="0">
              <a:buNone/>
              <a:defRPr sz="900"/>
            </a:lvl7pPr>
            <a:lvl8pPr marL="3161717" indent="0">
              <a:buNone/>
              <a:defRPr sz="900"/>
            </a:lvl8pPr>
            <a:lvl9pPr marL="361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9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7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1674" indent="0">
              <a:buNone/>
              <a:defRPr sz="2700"/>
            </a:lvl2pPr>
            <a:lvl3pPr marL="903348" indent="0">
              <a:buNone/>
              <a:defRPr sz="2400"/>
            </a:lvl3pPr>
            <a:lvl4pPr marL="1355022" indent="0">
              <a:buNone/>
              <a:defRPr sz="2000"/>
            </a:lvl4pPr>
            <a:lvl5pPr marL="1806696" indent="0">
              <a:buNone/>
              <a:defRPr sz="2000"/>
            </a:lvl5pPr>
            <a:lvl6pPr marL="2258369" indent="0">
              <a:buNone/>
              <a:defRPr sz="2000"/>
            </a:lvl6pPr>
            <a:lvl7pPr marL="2710043" indent="0">
              <a:buNone/>
              <a:defRPr sz="2000"/>
            </a:lvl7pPr>
            <a:lvl8pPr marL="3161717" indent="0">
              <a:buNone/>
              <a:defRPr sz="2000"/>
            </a:lvl8pPr>
            <a:lvl9pPr marL="361339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6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1674" indent="0">
              <a:buNone/>
              <a:defRPr sz="1200"/>
            </a:lvl2pPr>
            <a:lvl3pPr marL="903348" indent="0">
              <a:buNone/>
              <a:defRPr sz="1000"/>
            </a:lvl3pPr>
            <a:lvl4pPr marL="1355022" indent="0">
              <a:buNone/>
              <a:defRPr sz="900"/>
            </a:lvl4pPr>
            <a:lvl5pPr marL="1806696" indent="0">
              <a:buNone/>
              <a:defRPr sz="900"/>
            </a:lvl5pPr>
            <a:lvl6pPr marL="2258369" indent="0">
              <a:buNone/>
              <a:defRPr sz="900"/>
            </a:lvl6pPr>
            <a:lvl7pPr marL="2710043" indent="0">
              <a:buNone/>
              <a:defRPr sz="900"/>
            </a:lvl7pPr>
            <a:lvl8pPr marL="3161717" indent="0">
              <a:buNone/>
              <a:defRPr sz="900"/>
            </a:lvl8pPr>
            <a:lvl9pPr marL="361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0335" tIns="45167" rIns="90335" bIns="451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51"/>
            <a:ext cx="9053989" cy="3794685"/>
          </a:xfrm>
          <a:prstGeom prst="rect">
            <a:avLst/>
          </a:prstGeom>
        </p:spPr>
        <p:txBody>
          <a:bodyPr vert="horz" lIns="90335" tIns="45167" rIns="90335" bIns="451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000" y="5329329"/>
            <a:ext cx="2347331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2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33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755" indent="-338755" algn="l" defTabSz="9033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970" indent="-282296" algn="l" defTabSz="9033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184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58" indent="-225837" algn="l" defTabSz="9033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32" indent="-225837" algn="l" defTabSz="9033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206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880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54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227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74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48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22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696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69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43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17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390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41" y="1794842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3" y="130355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29" y="4317291"/>
            <a:ext cx="1440000" cy="1440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06" y="1280316"/>
            <a:ext cx="1440000" cy="144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9" name="Рисунок 18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06" y="3930913"/>
            <a:ext cx="1440000" cy="144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53" y="4650913"/>
            <a:ext cx="720000" cy="72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00" y="4814549"/>
            <a:ext cx="720000" cy="72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302">
            <a:off x="7113812" y="94283"/>
            <a:ext cx="900000" cy="9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375612" y="834768"/>
            <a:ext cx="900000" cy="9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0234" y="301897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jeni</cp:lastModifiedBy>
  <cp:revision>17</cp:revision>
  <dcterms:created xsi:type="dcterms:W3CDTF">2024-11-17T09:02:36Z</dcterms:created>
  <dcterms:modified xsi:type="dcterms:W3CDTF">2024-11-19T12:28:38Z</dcterms:modified>
</cp:coreProperties>
</file>