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438400" cy="12192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670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66C545-C155-4B7B-A024-2532A79E953E}"/>
</file>

<file path=customXml/itemProps2.xml><?xml version="1.0" encoding="utf-8"?>
<ds:datastoreItem xmlns:ds="http://schemas.openxmlformats.org/officeDocument/2006/customXml" ds:itemID="{389292BD-5229-40B3-BF0F-568E4FDBC6E6}"/>
</file>

<file path=customXml/itemProps3.xml><?xml version="1.0" encoding="utf-8"?>
<ds:datastoreItem xmlns:ds="http://schemas.openxmlformats.org/officeDocument/2006/customXml" ds:itemID="{69006552-424C-4219-A495-73E827CD9EF2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