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media/image11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9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079" autoAdjust="0"/>
    <p:restoredTop sz="95466" autoAdjust="0"/>
  </p:normalViewPr>
  <p:slideViewPr>
    <p:cSldViewPr snapToGrid="0">
      <p:cViewPr>
        <p:scale>
          <a:sx n="50" d="100"/>
          <a:sy n="50" d="100"/>
        </p:scale>
        <p:origin x="1051" y="7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7D42B7-B6BE-4E76-ABB0-D73EFC924702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44B10D-3960-4086-B2AE-96AD09EAAA8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3645079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44B10D-3960-4086-B2AE-96AD09EAAA8D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39264017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DDE30B-CAED-45F5-8704-226689DAEF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50EE2AA-8221-4C1E-8496-87A733B02A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5430ABB-9A11-4048-BDA1-A95C532192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F6020-160D-4C86-8849-A98D15443C85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F2D0BB4-6794-4F04-AE74-298B4AD1EF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D06F548-B4AE-4ECA-9F76-CBE61D2E1C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C1FE6-2080-4DCB-B917-0F1A9A3797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105891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5856B96-4B90-4BB5-B196-0AE259C59B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188C0D0-407A-4AA8-BFE1-ED8BE0B78A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B438ED0-5D30-4F80-9CFC-C92E1CF187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F6020-160D-4C86-8849-A98D15443C85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D32B380-1DD2-4900-AA9B-A1AAEF213B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F3530E0-D2BA-49AD-86A7-07E67F9F43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C1FE6-2080-4DCB-B917-0F1A9A3797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168771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993A8AD6-DB6B-413C-869A-8904636ADF6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23C756C-4B8C-478C-B8A3-42BAEE2FA0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7C2B55D-DB0D-43D3-8A04-F28114F8C6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F6020-160D-4C86-8849-A98D15443C85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CC56803-CDA8-49AA-85BA-17B8B12412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3B137D7-BEF8-418F-A727-69835C9D7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C1FE6-2080-4DCB-B917-0F1A9A3797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372732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C4066FA-CF5F-4BAE-A251-1A2E0C2C62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247286B-EE42-43F8-B3C1-E9A2E3718D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CED2DC5-089B-42BB-BF8A-68F36082CB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F6020-160D-4C86-8849-A98D15443C85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891DA28-A2A4-432F-8745-1F076E06D8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7AE01F7-8D85-4EA3-90CD-2BB5326926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C1FE6-2080-4DCB-B917-0F1A9A3797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071314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AA6A44-26CD-42BD-A553-41FD461E33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9A7C010-30A8-4F4D-B9EA-8F60B27615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DBC6B9B-9AAC-4BD1-B415-9E6F6247B8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F6020-160D-4C86-8849-A98D15443C85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35BA3F4-25D6-4660-9D97-30F0049CB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67EB912-C052-4E86-B863-FD1CADC1BC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C1FE6-2080-4DCB-B917-0F1A9A3797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086002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B0B0BC3-9F8B-4A3D-8610-4D7F303255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09FA0FB-FBD3-4C67-A682-6D445EC5E9D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C77E114-2955-4DAF-8A33-81560315C0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C49D0B5-90FF-4BDF-A866-A438E585E8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F6020-160D-4C86-8849-A98D15443C85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51DBCAD-EBAA-4C55-BED2-E19BE76AD0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4DCF394-2E0A-4936-82A4-DE5CF469AB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C1FE6-2080-4DCB-B917-0F1A9A3797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9638757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B578C1-6948-42F6-8630-98E26AC5CF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65ECC1B-8320-4F8A-9D7D-2A323A05FF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CDF8779-CF60-4818-AFCC-C1F7CF7A49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E697FA3-4D8B-4088-8E73-315A14E153C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DE50009-3DF9-4638-9A85-0ACDCA2694F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54AA5EA6-0AC4-485A-BB5F-CE1D0555A3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F6020-160D-4C86-8849-A98D15443C85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BAA2909-137E-414E-BDE3-3D202439B6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D987971-F3A5-44E9-BE45-029AF24045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C1FE6-2080-4DCB-B917-0F1A9A3797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0753776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CE83221-B4B8-4DB8-A283-1A953C5CD4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E411DEC-DB5D-410C-99DA-5DF3670B3B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F6020-160D-4C86-8849-A98D15443C85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5466F56A-EBC7-46A5-AA9E-D0099AA579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449F2D5-3A1D-4E11-906C-497323B910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C1FE6-2080-4DCB-B917-0F1A9A3797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2796072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77A48A7A-DCFE-414D-9F22-5F36EA3193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F6020-160D-4C86-8849-A98D15443C85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5DB1617-2BD1-4B29-999B-52E4963FC8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DB2432A-5C6B-4FBF-A1D1-22B4ECF841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C1FE6-2080-4DCB-B917-0F1A9A3797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822452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7FA227-BA51-4FE6-A39F-6F5001F865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E0D39F4-A847-4144-881D-ACF9842859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AFAC467-A805-4A7F-B4F9-F748DE9312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09D510F-99EA-4CD4-A00A-906B7D233B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F6020-160D-4C86-8849-A98D15443C85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B4EDEC9-0F08-498F-9CF2-6E1206A98F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40BE6EC-597D-468D-A9E9-05D1DE83BD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C1FE6-2080-4DCB-B917-0F1A9A3797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532989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7643FA-B5DF-42AF-981D-B8C141E999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06184B03-8A0D-4749-B2C0-5A12190CAD0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4397B0C-FB1F-4E2D-88D3-F75F01D9D2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DE94640-8FFE-48A9-B867-A594F3E21F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F6020-160D-4C86-8849-A98D15443C85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8A5C05C-0EB3-4FB0-874F-F52E4C7B2C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664DC48-01A4-4D19-AAF7-FBBEA32FEB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C1FE6-2080-4DCB-B917-0F1A9A3797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46831546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37C6535-D5F1-4F59-BE5E-B1B53B470E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864C33E-D109-4270-8684-9510F6C87B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9484982-194E-4A2F-B9E2-58108693DC9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4F6020-160D-4C86-8849-A98D15443C85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2B004F3-4B92-4ECB-9DE1-B2404F8BD71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259DD61-0CD6-4266-B42D-54A0A081E7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EC1FE6-2080-4DCB-B917-0F1A9A3797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3425792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microsoft.com/office/2007/relationships/hdphoto" Target="../media/hdphoto1.wdp"/><Relationship Id="rId8" Type="http://schemas.openxmlformats.org/officeDocument/2006/relationships/image" Target="../media/image5.png"/><Relationship Id="rId9" Type="http://schemas.openxmlformats.org/officeDocument/2006/relationships/image" Target="../media/image6.png"/><Relationship Id="rId10" Type="http://schemas.microsoft.com/office/2007/relationships/hdphoto" Target="../media/hdphoto2.wdp"/><Relationship Id="rId11" Type="http://schemas.openxmlformats.org/officeDocument/2006/relationships/image" Target="../media/image7.png"/><Relationship Id="rId12" Type="http://schemas.openxmlformats.org/officeDocument/2006/relationships/image" Target="../media/image8.png"/><Relationship Id="rId13" Type="http://schemas.openxmlformats.org/officeDocument/2006/relationships/image" Target="../media/image9.png"/><Relationship Id="rId14" Type="http://schemas.openxmlformats.org/officeDocument/2006/relationships/image" Target="../media/image10.png"/><Relationship Id="rId15" Type="http://schemas.openxmlformats.org/officeDocument/2006/relationships/image" Target="../media/image11.svg"/><Relationship Id="rId16" Type="http://schemas.openxmlformats.org/officeDocument/2006/relationships/image" Target="../media/image12.png"/><Relationship Id="rId17" Type="http://schemas.openxmlformats.org/officeDocument/2006/relationships/image" Target="../media/image13.png"/><Relationship Id="rId18" Type="http://schemas.openxmlformats.org/officeDocument/2006/relationships/image" Target="../media/image14.png"/><Relationship Id="rId19" Type="http://schemas.openxmlformats.org/officeDocument/2006/relationships/image" Target="../media/image15.png"/><Relationship Id="rId20" Type="http://schemas.openxmlformats.org/officeDocument/2006/relationships/image" Target="../media/image16.png"/><Relationship Id="rId21" Type="http://schemas.openxmlformats.org/officeDocument/2006/relationships/image" Target="../media/image17.png"/><Relationship Id="rId22" Type="http://schemas.openxmlformats.org/officeDocument/2006/relationships/image" Target="../media/image18.png"/><Relationship Id="rId23" Type="http://schemas.openxmlformats.org/officeDocument/2006/relationships/image" Target="../media/image19.png"/><Relationship Id="rId24" Type="http://schemas.openxmlformats.org/officeDocument/2006/relationships/image" Target="../media/image20.png"/><Relationship Id="rId25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2AE2733-FA91-4DD7-AD88-2D8D08134F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9D6AA13-235C-4794-ACCF-D5D10907150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t="442" r="-3846" b="140"/>
          <a:stretch/>
        </p:blipFill>
        <p:spPr>
          <a:xfrm>
            <a:off x="542533" y="66507"/>
            <a:ext cx="7802921" cy="6731740"/>
          </a:xfrm>
          <a:prstGeom prst="roundRect">
            <a:avLst>
              <a:gd name="adj" fmla="val 16667"/>
            </a:avLst>
          </a:prstGeom>
          <a:ln w="28575"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1E3A91B-E5ED-47E4-A4C6-C37A514B027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backgroundMark x1="90430" y1="44336" x2="80176" y2="34961"/>
                        <a14:backgroundMark x1="84961" y1="42676" x2="86621" y2="47559"/>
                        <a14:backgroundMark x1="85645" y1="44629" x2="78223" y2="38477"/>
                        <a14:backgroundMark x1="81445" y1="43066" x2="76563" y2="44629"/>
                        <a14:backgroundMark x1="75000" y1="44922" x2="69824" y2="44922"/>
                        <a14:backgroundMark x1="69531" y1="43652" x2="66309" y2="39453"/>
                        <a14:backgroundMark x1="59863" y1="38867" x2="56641" y2="38867"/>
                        <a14:backgroundMark x1="48828" y1="39160" x2="45605" y2="39160"/>
                        <a14:backgroundMark x1="43652" y1="39453" x2="51465" y2="36914"/>
                        <a14:backgroundMark x1="54980" y1="38477" x2="63086" y2="37891"/>
                        <a14:backgroundMark x1="60449" y1="37891" x2="67285" y2="39160"/>
                        <a14:backgroundMark x1="63672" y1="39453" x2="58887" y2="39160"/>
                        <a14:backgroundMark x1="53711" y1="38477" x2="48535" y2="40723"/>
                        <a14:backgroundMark x1="41406" y1="39453" x2="41113" y2="37207"/>
                        <a14:backgroundMark x1="42773" y1="37891" x2="46875" y2="39844"/>
                        <a14:backgroundMark x1="44336" y1="40430" x2="42383" y2="41113"/>
                        <a14:backgroundMark x1="40820" y1="34668" x2="31152" y2="30078"/>
                        <a14:backgroundMark x1="27246" y1="28516" x2="25000" y2="28809"/>
                        <a14:backgroundMark x1="20117" y1="31445" x2="15918" y2="34277"/>
                        <a14:backgroundMark x1="14063" y1="40137" x2="13672" y2="41113"/>
                        <a14:backgroundMark x1="12695" y1="38184" x2="14648" y2="35645"/>
                        <a14:backgroundMark x1="22070" y1="30469" x2="28516" y2="27246"/>
                        <a14:backgroundMark x1="33398" y1="28809" x2="36230" y2="30469"/>
                        <a14:backgroundMark x1="77539" y1="37500" x2="81445" y2="37500"/>
                        <a14:backgroundMark x1="64355" y1="74316" x2="80469" y2="70117"/>
                        <a14:backgroundMark x1="79199" y1="60449" x2="61133" y2="58203"/>
                        <a14:backgroundMark x1="61133" y1="57227" x2="81445" y2="54297"/>
                        <a14:backgroundMark x1="82422" y1="55273" x2="87207" y2="57910"/>
                        <a14:backgroundMark x1="80469" y1="53320" x2="80469" y2="63379"/>
                        <a14:backgroundMark x1="76953" y1="56250" x2="68848" y2="58789"/>
                        <a14:backgroundMark x1="67578" y1="59766" x2="62109" y2="80078"/>
                        <a14:backgroundMark x1="41113" y1="66895" x2="75000" y2="62402"/>
                        <a14:backgroundMark x1="46582" y1="56250" x2="51465" y2="53711"/>
                        <a14:backgroundMark x1="54688" y1="53320" x2="74707" y2="57520"/>
                        <a14:backgroundMark x1="60449" y1="56543" x2="40430" y2="62695"/>
                        <a14:backgroundMark x1="48242" y1="55957" x2="27246" y2="63379"/>
                        <a14:backgroundMark x1="20801" y1="62988" x2="7910" y2="59473"/>
                        <a14:backgroundMark x1="16602" y1="55566" x2="25977" y2="61719"/>
                        <a14:backgroundMark x1="10156" y1="48535" x2="10156" y2="42676"/>
                        <a14:backgroundMark x1="55078" y1="68164" x2="60840" y2="60449"/>
                        <a14:backgroundMark x1="58887" y1="62988" x2="65332" y2="62305"/>
                        <a14:backgroundMark x1="72754" y1="66504" x2="86035" y2="68164"/>
                        <a14:backgroundMark x1="88965" y1="57227" x2="90527" y2="46191"/>
                        <a14:backgroundMark x1="86328" y1="43262" x2="89258" y2="510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1702" b="32594"/>
          <a:stretch/>
        </p:blipFill>
        <p:spPr>
          <a:xfrm rot="345346">
            <a:off x="1878982" y="3161085"/>
            <a:ext cx="4314733" cy="1972007"/>
          </a:xfrm>
          <a:prstGeom prst="rect">
            <a:avLst/>
          </a:prstGeom>
        </p:spPr>
      </p:pic>
      <p:sp>
        <p:nvSpPr>
          <p:cNvPr id="10" name="Облачко с текстом: прямоугольное со скругленными углами 9">
            <a:extLst>
              <a:ext uri="{FF2B5EF4-FFF2-40B4-BE49-F238E27FC236}">
                <a16:creationId xmlns:a16="http://schemas.microsoft.com/office/drawing/2014/main" id="{B9E0D081-A7E4-4F36-88DE-D17750DDAAFB}"/>
              </a:ext>
            </a:extLst>
          </p:cNvPr>
          <p:cNvSpPr/>
          <p:nvPr/>
        </p:nvSpPr>
        <p:spPr>
          <a:xfrm>
            <a:off x="3332730" y="857249"/>
            <a:ext cx="3966624" cy="2702857"/>
          </a:xfrm>
          <a:prstGeom prst="wedgeRoundRectCallout">
            <a:avLst>
              <a:gd name="adj1" fmla="val -56965"/>
              <a:gd name="adj2" fmla="val 43926"/>
              <a:gd name="adj3" fmla="val 16667"/>
            </a:avLst>
          </a:prstGeom>
          <a:solidFill>
            <a:schemeClr val="bg1">
              <a:alpha val="92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>
              <a:solidFill>
                <a:schemeClr val="tx1"/>
              </a:solidFill>
            </a:endParaRPr>
          </a:p>
        </p:txBody>
      </p:sp>
      <p:pic>
        <p:nvPicPr>
          <p:cNvPr id="86" name="Рисунок 85">
            <a:extLst>
              <a:ext uri="{FF2B5EF4-FFF2-40B4-BE49-F238E27FC236}">
                <a16:creationId xmlns:a16="http://schemas.microsoft.com/office/drawing/2014/main" id="{DF0FB8A8-CE70-4EC9-9B97-02115E2DBB0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6840" y="731743"/>
            <a:ext cx="2985279" cy="2985279"/>
          </a:xfrm>
          <a:prstGeom prst="rect">
            <a:avLst/>
          </a:prstGeom>
        </p:spPr>
      </p:pic>
      <p:pic>
        <p:nvPicPr>
          <p:cNvPr id="94" name="Рисунок 93">
            <a:extLst>
              <a:ext uri="{FF2B5EF4-FFF2-40B4-BE49-F238E27FC236}">
                <a16:creationId xmlns:a16="http://schemas.microsoft.com/office/drawing/2014/main" id="{0D5C758F-4966-454A-822B-D25460879E7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961" b="89844" l="9277" r="91309">
                        <a14:foregroundMark x1="77148" y1="35156" x2="72949" y2="33887"/>
                        <a14:foregroundMark x1="90918" y1="55566" x2="91406" y2="56055"/>
                        <a14:foregroundMark x1="9766" y1="59961" x2="9277" y2="59766"/>
                        <a14:foregroundMark x1="9766" y1="62695" x2="10156" y2="63672"/>
                        <a14:foregroundMark x1="9961" y1="76270" x2="9961" y2="76270"/>
                        <a14:backgroundMark x1="26660" y1="47070" x2="24805" y2="45117"/>
                        <a14:backgroundMark x1="23730" y1="42480" x2="22461" y2="36133"/>
                        <a14:backgroundMark x1="27344" y1="50488" x2="28809" y2="52148"/>
                        <a14:backgroundMark x1="36719" y1="45898" x2="40137" y2="45898"/>
                        <a14:backgroundMark x1="54102" y1="46875" x2="57227" y2="47363"/>
                        <a14:backgroundMark x1="72754" y1="46387" x2="73926" y2="44141"/>
                        <a14:backgroundMark x1="76465" y1="42188" x2="78027" y2="41699"/>
                        <a14:backgroundMark x1="66895" y1="29297" x2="69238" y2="23926"/>
                        <a14:backgroundMark x1="62988" y1="20313" x2="61133" y2="19336"/>
                        <a14:backgroundMark x1="28516" y1="33691" x2="24121" y2="33691"/>
                        <a14:backgroundMark x1="23730" y1="34863" x2="23730" y2="34863"/>
                        <a14:backgroundMark x1="42578" y1="47070" x2="42285" y2="45605"/>
                        <a14:backgroundMark x1="73242" y1="44141" x2="74902" y2="47852"/>
                        <a14:backgroundMark x1="64160" y1="38770" x2="64160" y2="38770"/>
                        <a14:backgroundMark x1="89258" y1="63184" x2="89258" y2="63184"/>
                        <a14:backgroundMark x1="88770" y1="63867" x2="87109" y2="62891"/>
                        <a14:backgroundMark x1="13672" y1="69238" x2="12695" y2="68262"/>
                        <a14:backgroundMark x1="36426" y1="22949" x2="35742" y2="22266"/>
                        <a14:backgroundMark x1="31836" y1="88672" x2="29297" y2="88672"/>
                        <a14:backgroundMark x1="37109" y1="88672" x2="38086" y2="88672"/>
                        <a14:backgroundMark x1="49023" y1="89941" x2="50391" y2="89941"/>
                        <a14:backgroundMark x1="56250" y1="89160" x2="58105" y2="89453"/>
                        <a14:backgroundMark x1="66211" y1="88965" x2="69043" y2="89453"/>
                        <a14:backgroundMark x1="91602" y1="70703" x2="91992" y2="64844"/>
                        <a14:backgroundMark x1="92285" y1="54590" x2="92090" y2="52441"/>
                        <a14:backgroundMark x1="10645" y1="56348" x2="10645" y2="56348"/>
                        <a14:backgroundMark x1="8398" y1="61914" x2="8398" y2="61914"/>
                        <a14:backgroundMark x1="79004" y1="87988" x2="77344" y2="87988"/>
                        <a14:backgroundMark x1="17676" y1="88477" x2="14160" y2="87500"/>
                        <a14:backgroundMark x1="48828" y1="12012" x2="51172" y2="11816"/>
                        <a14:backgroundMark x1="78809" y1="31738" x2="77344" y2="292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0221" y="610874"/>
            <a:ext cx="4444254" cy="3303148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60A6A88C-6D84-4362-B813-6F8378F5293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77551" y="1661273"/>
            <a:ext cx="1767726" cy="176772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97B94C4-2844-4D76-AE57-9B296947A829}"/>
              </a:ext>
            </a:extLst>
          </p:cNvPr>
          <p:cNvSpPr txBox="1"/>
          <p:nvPr/>
        </p:nvSpPr>
        <p:spPr>
          <a:xfrm>
            <a:off x="1087015" y="5809470"/>
            <a:ext cx="6371783" cy="46166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r>
              <a:rPr lang="ru-RU" sz="2400" dirty="0"/>
              <a:t>Сему сниться с</a:t>
            </a:r>
            <a:r>
              <a:rPr lang="uk-UA" sz="2400" dirty="0" err="1"/>
              <a:t>мішний</a:t>
            </a:r>
            <a:r>
              <a:rPr lang="ru-RU" sz="2400" dirty="0"/>
              <a:t> сон. </a:t>
            </a:r>
            <a:r>
              <a:rPr lang="ru-RU" sz="2400" dirty="0" err="1"/>
              <a:t>Що</a:t>
            </a:r>
            <a:r>
              <a:rPr lang="ru-RU" sz="2400" dirty="0"/>
              <a:t> </a:t>
            </a:r>
            <a:r>
              <a:rPr lang="ru-RU" sz="2400" dirty="0" err="1"/>
              <a:t>він</a:t>
            </a:r>
            <a:r>
              <a:rPr lang="ru-RU" sz="2400" dirty="0"/>
              <a:t> </a:t>
            </a:r>
            <a:r>
              <a:rPr lang="ru-RU" sz="2400" dirty="0" err="1"/>
              <a:t>гуляє</a:t>
            </a:r>
            <a:r>
              <a:rPr lang="ru-RU" sz="2400" dirty="0"/>
              <a:t> у </a:t>
            </a:r>
            <a:r>
              <a:rPr lang="ru-RU" sz="2400" dirty="0" err="1"/>
              <a:t>лісі</a:t>
            </a:r>
            <a:r>
              <a:rPr lang="ru-RU" sz="2400" dirty="0"/>
              <a:t>.</a:t>
            </a:r>
            <a:endParaRPr lang="ru-UA" sz="24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09DA239-7538-41EA-8696-700E75AC2824}"/>
              </a:ext>
            </a:extLst>
          </p:cNvPr>
          <p:cNvSpPr txBox="1"/>
          <p:nvPr/>
        </p:nvSpPr>
        <p:spPr>
          <a:xfrm>
            <a:off x="2228326" y="5809470"/>
            <a:ext cx="4089160" cy="46166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2400" dirty="0"/>
              <a:t>А за </a:t>
            </a:r>
            <a:r>
              <a:rPr lang="ru-RU" sz="2400" dirty="0" err="1"/>
              <a:t>лісом</a:t>
            </a:r>
            <a:r>
              <a:rPr lang="ru-RU" sz="2400" dirty="0"/>
              <a:t> </a:t>
            </a:r>
            <a:r>
              <a:rPr lang="ru-RU" sz="2400" dirty="0" err="1"/>
              <a:t>висока</a:t>
            </a:r>
            <a:r>
              <a:rPr lang="ru-RU" sz="2400" dirty="0"/>
              <a:t> </a:t>
            </a:r>
            <a:r>
              <a:rPr lang="ru-RU" sz="2400" dirty="0" err="1"/>
              <a:t>скеля</a:t>
            </a:r>
            <a:r>
              <a:rPr lang="ru-RU" sz="2400" dirty="0"/>
              <a:t>.</a:t>
            </a:r>
            <a:endParaRPr lang="ru-UA" sz="2400" dirty="0"/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AEB10453-9DA3-432A-9EE8-89B9C818C25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961" b="89941" l="9961" r="91211">
                        <a14:foregroundMark x1="9961" y1="60449" x2="9961" y2="60449"/>
                        <a14:foregroundMark x1="91211" y1="56348" x2="91211" y2="56348"/>
                        <a14:foregroundMark x1="87305" y1="42578" x2="87305" y2="42578"/>
                        <a14:foregroundMark x1="87305" y1="42578" x2="87305" y2="42578"/>
                        <a14:foregroundMark x1="87109" y1="42285" x2="86328" y2="42285"/>
                        <a14:foregroundMark x1="86523" y1="43457" x2="86523" y2="44629"/>
                        <a14:foregroundMark x1="87500" y1="44629" x2="85938" y2="44922"/>
                        <a14:backgroundMark x1="71191" y1="38281" x2="71191" y2="34766"/>
                        <a14:backgroundMark x1="73828" y1="31738" x2="73535" y2="39648"/>
                        <a14:backgroundMark x1="80566" y1="42285" x2="83203" y2="36133"/>
                        <a14:backgroundMark x1="79688" y1="42676" x2="77637" y2="49219"/>
                        <a14:backgroundMark x1="78223" y1="44043" x2="62695" y2="41797"/>
                        <a14:backgroundMark x1="62988" y1="41406" x2="71777" y2="25586"/>
                        <a14:backgroundMark x1="76465" y1="33496" x2="79688" y2="40039"/>
                        <a14:backgroundMark x1="81738" y1="42676" x2="79102" y2="47461"/>
                        <a14:backgroundMark x1="77637" y1="45313" x2="72363" y2="44824"/>
                        <a14:backgroundMark x1="67383" y1="43164" x2="61426" y2="44824"/>
                        <a14:backgroundMark x1="57031" y1="46582" x2="54980" y2="46582"/>
                        <a14:backgroundMark x1="55566" y1="46582" x2="61133" y2="46582"/>
                        <a14:backgroundMark x1="64453" y1="41406" x2="66797" y2="29590"/>
                        <a14:backgroundMark x1="77930" y1="34766" x2="85514" y2="42578"/>
                        <a14:backgroundMark x1="88574" y1="42676" x2="86133" y2="38281"/>
                        <a14:backgroundMark x1="35547" y1="53223" x2="24121" y2="41797"/>
                        <a14:backgroundMark x1="30859" y1="42676" x2="29395" y2="49219"/>
                        <a14:backgroundMark x1="29980" y1="46582" x2="22656" y2="28223"/>
                        <a14:backgroundMark x1="29688" y1="41797" x2="23828" y2="33496"/>
                        <a14:backgroundMark x1="23828" y1="37012" x2="25293" y2="46191"/>
                        <a14:backgroundMark x1="27637" y1="47461" x2="28223" y2="49707"/>
                        <a14:backgroundMark x1="36719" y1="46582" x2="39160" y2="46191"/>
                        <a14:backgroundMark x1="44434" y1="47461" x2="46777" y2="49707"/>
                        <a14:backgroundMark x1="44434" y1="46191" x2="39453" y2="44434"/>
                        <a14:backgroundMark x1="10547" y1="69824" x2="15039" y2="68457"/>
                        <a14:backgroundMark x1="15039" y1="89941" x2="8789" y2="86914"/>
                        <a14:backgroundMark x1="6445" y1="78125" x2="6445" y2="70703"/>
                        <a14:backgroundMark x1="6152" y1="74219" x2="10254" y2="90332"/>
                        <a14:backgroundMark x1="10254" y1="90332" x2="10254" y2="90332"/>
                        <a14:backgroundMark x1="11426" y1="87793" x2="18848" y2="87793"/>
                        <a14:backgroundMark x1="30859" y1="90820" x2="40332" y2="90332"/>
                        <a14:backgroundMark x1="47949" y1="89453" x2="52051" y2="89941"/>
                        <a14:backgroundMark x1="55273" y1="89941" x2="61133" y2="88184"/>
                        <a14:backgroundMark x1="65625" y1="89453" x2="65625" y2="89453"/>
                        <a14:backgroundMark x1="36719" y1="22168" x2="29102" y2="20801"/>
                        <a14:backgroundMark x1="30859" y1="32617" x2="32031" y2="35254"/>
                        <a14:backgroundMark x1="9961" y1="54492" x2="10840" y2="43164"/>
                        <a14:backgroundMark x1="10547" y1="48340" x2="12695" y2="48828"/>
                        <a14:backgroundMark x1="37695" y1="23438" x2="38867" y2="21289"/>
                        <a14:backgroundMark x1="34668" y1="24316" x2="30273" y2="26953"/>
                        <a14:backgroundMark x1="45020" y1="14258" x2="45020" y2="14258"/>
                        <a14:backgroundMark x1="42676" y1="14648" x2="39746" y2="16406"/>
                        <a14:backgroundMark x1="47656" y1="12891" x2="49707" y2="11621"/>
                        <a14:backgroundMark x1="54980" y1="13379" x2="57910" y2="18652"/>
                        <a14:backgroundMark x1="14453" y1="68457" x2="11133" y2="65430"/>
                        <a14:backgroundMark x1="15625" y1="66309" x2="15625" y2="66309"/>
                        <a14:backgroundMark x1="12012" y1="56250" x2="9961" y2="54102"/>
                        <a14:backgroundMark x1="87988" y1="63672" x2="89746" y2="63672"/>
                        <a14:backgroundMark x1="11426" y1="86914" x2="14160" y2="88184"/>
                        <a14:backgroundMark x1="12988" y1="86035" x2="10840" y2="84668"/>
                        <a14:backgroundMark x1="29395" y1="88184" x2="29688" y2="88184"/>
                        <a14:backgroundMark x1="29688" y1="87793" x2="27344" y2="87793"/>
                        <a14:backgroundMark x1="32031" y1="88184" x2="34961" y2="87793"/>
                        <a14:backgroundMark x1="42383" y1="89453" x2="46191" y2="88672"/>
                        <a14:backgroundMark x1="55859" y1="87793" x2="57617" y2="87793"/>
                        <a14:backgroundMark x1="64160" y1="88184" x2="65332" y2="88184"/>
                        <a14:backgroundMark x1="72656" y1="88184" x2="73535" y2="88184"/>
                        <a14:backgroundMark x1="76758" y1="88184" x2="79395" y2="87793"/>
                        <a14:backgroundMark x1="80859" y1="86035" x2="84375" y2="84668"/>
                        <a14:backgroundMark x1="87695" y1="83789" x2="90039" y2="82031"/>
                      </a14:backgroundRemoval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2990" y="549969"/>
            <a:ext cx="4525681" cy="3317415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E5ED877B-FD78-4F60-8AB5-B17563312CB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8803" y="741980"/>
            <a:ext cx="2687020" cy="2687020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967AB056-D9D4-402F-A659-B7D200B714BD}"/>
              </a:ext>
            </a:extLst>
          </p:cNvPr>
          <p:cNvSpPr txBox="1"/>
          <p:nvPr/>
        </p:nvSpPr>
        <p:spPr>
          <a:xfrm>
            <a:off x="1087015" y="5809470"/>
            <a:ext cx="6371783" cy="46166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r>
              <a:rPr lang="ru-RU" sz="2400" dirty="0" err="1"/>
              <a:t>Біля</a:t>
            </a:r>
            <a:r>
              <a:rPr lang="ru-RU" sz="2400" dirty="0"/>
              <a:t> </a:t>
            </a:r>
            <a:r>
              <a:rPr lang="ru-RU" sz="2400" dirty="0" err="1"/>
              <a:t>скелі</a:t>
            </a:r>
            <a:r>
              <a:rPr lang="ru-RU" sz="2400" dirty="0"/>
              <a:t> </a:t>
            </a:r>
            <a:r>
              <a:rPr lang="ru-RU" sz="2400" dirty="0" err="1"/>
              <a:t>гуляє</a:t>
            </a:r>
            <a:r>
              <a:rPr lang="ru-RU" sz="2400" dirty="0"/>
              <a:t> </a:t>
            </a:r>
            <a:r>
              <a:rPr lang="ru-RU" sz="2400" dirty="0" err="1"/>
              <a:t>носоріг</a:t>
            </a:r>
            <a:r>
              <a:rPr lang="ru-RU" sz="2400" dirty="0"/>
              <a:t> в </a:t>
            </a:r>
            <a:r>
              <a:rPr lang="ru-RU" sz="2400" dirty="0" err="1"/>
              <a:t>червоних</a:t>
            </a:r>
            <a:r>
              <a:rPr lang="ru-RU" sz="2400" dirty="0"/>
              <a:t> </a:t>
            </a:r>
            <a:r>
              <a:rPr lang="ru-RU" sz="2400" dirty="0" err="1"/>
              <a:t>сандалях</a:t>
            </a:r>
            <a:endParaRPr lang="ru-UA" sz="2400" dirty="0"/>
          </a:p>
        </p:txBody>
      </p:sp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D36A6E9C-0130-4F19-A445-E5E8EFB1E16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4548" y="2124013"/>
            <a:ext cx="1414943" cy="1414943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5802335D-273C-4B6F-B41E-866D63C82520}"/>
              </a:ext>
            </a:extLst>
          </p:cNvPr>
          <p:cNvSpPr txBox="1"/>
          <p:nvPr/>
        </p:nvSpPr>
        <p:spPr>
          <a:xfrm>
            <a:off x="1867917" y="5624804"/>
            <a:ext cx="4809979" cy="830997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2400" dirty="0"/>
              <a:t>А за ним </a:t>
            </a:r>
            <a:r>
              <a:rPr lang="ru-RU" sz="2400" dirty="0" err="1"/>
              <a:t>поспішає</a:t>
            </a:r>
            <a:r>
              <a:rPr lang="ru-RU" sz="2400" dirty="0"/>
              <a:t> слон на </a:t>
            </a:r>
            <a:r>
              <a:rPr lang="ru-RU" sz="2400" dirty="0" err="1"/>
              <a:t>велосипеді</a:t>
            </a:r>
            <a:r>
              <a:rPr lang="ru-RU" sz="2400" dirty="0"/>
              <a:t>.</a:t>
            </a:r>
            <a:endParaRPr lang="ru-UA" sz="2400" dirty="0"/>
          </a:p>
        </p:txBody>
      </p:sp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87CCC8D3-2ECD-4516-90AF-71D5B4936C72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rcRect t="6127" b="6127"/>
          <a:stretch/>
        </p:blipFill>
        <p:spPr>
          <a:xfrm>
            <a:off x="5355667" y="1946165"/>
            <a:ext cx="1336439" cy="1205631"/>
          </a:xfrm>
          <a:prstGeom prst="rect">
            <a:avLst/>
          </a:prstGeom>
          <a:effectLst>
            <a:glow rad="25400">
              <a:schemeClr val="bg1"/>
            </a:glow>
          </a:effectLst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F653D731-2ACF-47CC-9A34-E1A339B411D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935"/>
          <a:stretch/>
        </p:blipFill>
        <p:spPr>
          <a:xfrm>
            <a:off x="3398804" y="741980"/>
            <a:ext cx="2205084" cy="2687020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4D91D94B-5D07-4572-B443-54AD00EC9DA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457423" y="1204180"/>
            <a:ext cx="872772" cy="872772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8B848E6A-366C-4313-8661-EDF29C1287B1}"/>
              </a:ext>
            </a:extLst>
          </p:cNvPr>
          <p:cNvPicPr>
            <a:picLocks noChangeAspect="1"/>
          </p:cNvPicPr>
          <p:nvPr/>
        </p:nvPicPr>
        <p:blipFill>
          <a:blip r:embed="rId17"/>
          <a:srcRect l="4032" r="10860"/>
          <a:stretch/>
        </p:blipFill>
        <p:spPr>
          <a:xfrm>
            <a:off x="5705825" y="1948247"/>
            <a:ext cx="943855" cy="1311427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07C75A34-0917-49B5-B8C2-CA5466A625CB}"/>
              </a:ext>
            </a:extLst>
          </p:cNvPr>
          <p:cNvSpPr txBox="1"/>
          <p:nvPr/>
        </p:nvSpPr>
        <p:spPr>
          <a:xfrm>
            <a:off x="1190928" y="5624804"/>
            <a:ext cx="6163956" cy="830997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2400" dirty="0" err="1"/>
              <a:t>Слідом</a:t>
            </a:r>
            <a:r>
              <a:rPr lang="ru-RU" sz="2400" dirty="0"/>
              <a:t> за слоном </a:t>
            </a:r>
            <a:r>
              <a:rPr lang="ru-RU" sz="2400" dirty="0" err="1"/>
              <a:t>їде</a:t>
            </a:r>
            <a:r>
              <a:rPr lang="ru-RU" sz="2400" dirty="0"/>
              <a:t> собака на </a:t>
            </a:r>
            <a:r>
              <a:rPr lang="ru-RU" sz="2400" dirty="0" err="1"/>
              <a:t>самокаті</a:t>
            </a:r>
            <a:r>
              <a:rPr lang="ru-RU" sz="2400" dirty="0"/>
              <a:t>, </a:t>
            </a:r>
            <a:r>
              <a:rPr lang="ru-RU" sz="2400" dirty="0" err="1"/>
              <a:t>тікаючи</a:t>
            </a:r>
            <a:r>
              <a:rPr lang="ru-RU" sz="2400" dirty="0"/>
              <a:t> </a:t>
            </a:r>
            <a:r>
              <a:rPr lang="ru-RU" sz="2400" dirty="0" err="1"/>
              <a:t>від</a:t>
            </a:r>
            <a:r>
              <a:rPr lang="ru-RU" sz="2400" dirty="0"/>
              <a:t> оси.</a:t>
            </a:r>
            <a:endParaRPr lang="ru-UA" sz="2400" dirty="0"/>
          </a:p>
        </p:txBody>
      </p:sp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0C05FC9C-0C91-438F-8F79-3A7E8D634F2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936"/>
          <a:stretch/>
        </p:blipFill>
        <p:spPr>
          <a:xfrm>
            <a:off x="3389889" y="724883"/>
            <a:ext cx="2205088" cy="2687020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8D1D10DE-3A49-4225-A47F-AD20AC5BF828}"/>
              </a:ext>
            </a:extLst>
          </p:cNvPr>
          <p:cNvSpPr txBox="1"/>
          <p:nvPr/>
        </p:nvSpPr>
        <p:spPr>
          <a:xfrm>
            <a:off x="1465210" y="5624804"/>
            <a:ext cx="5615392" cy="830997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rgbClr val="000000"/>
                </a:solidFill>
                <a:latin typeface="Roboto" panose="02000000000000000000" pitchFamily="2" charset="0"/>
              </a:rPr>
              <a:t>А </a:t>
            </a:r>
            <a:r>
              <a:rPr lang="ru-RU" sz="2400" dirty="0" err="1">
                <a:solidFill>
                  <a:srgbClr val="000000"/>
                </a:solidFill>
                <a:latin typeface="Roboto" panose="02000000000000000000" pitchFamily="2" charset="0"/>
              </a:rPr>
              <a:t>синій</a:t>
            </a:r>
            <a:r>
              <a:rPr lang="ru-RU" sz="2400" dirty="0">
                <a:solidFill>
                  <a:srgbClr val="000000"/>
                </a:solidFill>
                <a:latin typeface="Roboto" panose="02000000000000000000" pitchFamily="2" charset="0"/>
              </a:rPr>
              <a:t> страус </a:t>
            </a:r>
            <a:r>
              <a:rPr lang="ru-RU" sz="2400" dirty="0" err="1">
                <a:solidFill>
                  <a:srgbClr val="000000"/>
                </a:solidFill>
                <a:latin typeface="Roboto" panose="02000000000000000000" pitchFamily="2" charset="0"/>
              </a:rPr>
              <a:t>збирає</a:t>
            </a:r>
            <a:r>
              <a:rPr lang="ru-RU" sz="2400" dirty="0">
                <a:solidFill>
                  <a:srgbClr val="000000"/>
                </a:solidFill>
                <a:latin typeface="Roboto" panose="02000000000000000000" pitchFamily="2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Roboto" panose="02000000000000000000" pitchFamily="2" charset="0"/>
              </a:rPr>
              <a:t>сливи</a:t>
            </a:r>
            <a:r>
              <a:rPr lang="ru-RU" sz="2400" dirty="0">
                <a:solidFill>
                  <a:srgbClr val="000000"/>
                </a:solidFill>
                <a:latin typeface="Roboto" panose="02000000000000000000" pitchFamily="2" charset="0"/>
              </a:rPr>
              <a:t> з сосни в сумку.</a:t>
            </a:r>
            <a:endParaRPr lang="ru-UA" sz="2400" dirty="0"/>
          </a:p>
        </p:txBody>
      </p:sp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A00F11C4-CCA4-43F5-A25F-EE1E58D01260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386" y="1960958"/>
            <a:ext cx="1450018" cy="1450018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1A7AF509-7889-4E60-A074-ABC8DCE8C9B8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45" b="3716"/>
          <a:stretch/>
        </p:blipFill>
        <p:spPr>
          <a:xfrm>
            <a:off x="4679265" y="1080543"/>
            <a:ext cx="2033190" cy="2115095"/>
          </a:xfrm>
          <a:prstGeom prst="rect">
            <a:avLst/>
          </a:prstGeom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2EB381C3-71E1-4B7F-845B-C9456244C4E8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8708" y="1777915"/>
            <a:ext cx="485403" cy="485403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70E04B91-A1B9-4E6D-A87C-A2B0B6FC2288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7314" y="1316761"/>
            <a:ext cx="485403" cy="485403"/>
          </a:xfrm>
          <a:prstGeom prst="rect">
            <a:avLst/>
          </a:prstGeom>
        </p:spPr>
      </p:pic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964D6DC1-0463-4D76-BED7-6A698C7E2F20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6037" y="2254793"/>
            <a:ext cx="485403" cy="485403"/>
          </a:xfrm>
          <a:prstGeom prst="rect">
            <a:avLst/>
          </a:prstGeom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A65F609B-CF80-4891-83B7-49C36C42540A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6494" y="1802164"/>
            <a:ext cx="485403" cy="485403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1DF2CC5C-CFC8-48B5-AF11-15C00CE13AEC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1091" y="2234428"/>
            <a:ext cx="485403" cy="485403"/>
          </a:xfrm>
          <a:prstGeom prst="rect">
            <a:avLst/>
          </a:prstGeom>
        </p:spPr>
      </p:pic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94AF0E01-EEE6-4398-AE04-0B106CAD0FD2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6927" y="2804005"/>
            <a:ext cx="580405" cy="591415"/>
          </a:xfrm>
          <a:prstGeom prst="rect">
            <a:avLst/>
          </a:prstGeom>
          <a:effectLst>
            <a:glow rad="25400">
              <a:schemeClr val="bg1"/>
            </a:glow>
          </a:effectLst>
        </p:spPr>
      </p:pic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CEC4095D-D13E-496E-8496-CB35CE95638C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8403" y="1025578"/>
            <a:ext cx="1528831" cy="2402449"/>
          </a:xfrm>
          <a:prstGeom prst="rect">
            <a:avLst/>
          </a:prstGeom>
        </p:spPr>
      </p:pic>
      <p:sp>
        <p:nvSpPr>
          <p:cNvPr id="57" name="TextBox 56">
            <a:extLst>
              <a:ext uri="{FF2B5EF4-FFF2-40B4-BE49-F238E27FC236}">
                <a16:creationId xmlns:a16="http://schemas.microsoft.com/office/drawing/2014/main" id="{359A7A70-5C0D-4E30-997F-EC2AD74B19F0}"/>
              </a:ext>
            </a:extLst>
          </p:cNvPr>
          <p:cNvSpPr txBox="1"/>
          <p:nvPr/>
        </p:nvSpPr>
        <p:spPr>
          <a:xfrm>
            <a:off x="1465210" y="5624804"/>
            <a:ext cx="5615392" cy="830997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2400" dirty="0"/>
              <a:t>Але  </a:t>
            </a:r>
            <a:r>
              <a:rPr lang="ru-RU" sz="2400" dirty="0" err="1"/>
              <a:t>раптом</a:t>
            </a:r>
            <a:r>
              <a:rPr lang="ru-RU" sz="2400" dirty="0"/>
              <a:t>  </a:t>
            </a:r>
            <a:r>
              <a:rPr lang="ru-RU" sz="2400" dirty="0" err="1"/>
              <a:t>залунав</a:t>
            </a:r>
            <a:r>
              <a:rPr lang="ru-RU" sz="2400" dirty="0"/>
              <a:t> </a:t>
            </a:r>
            <a:r>
              <a:rPr lang="ru-RU" sz="2400" dirty="0" err="1"/>
              <a:t>годинник</a:t>
            </a:r>
            <a:r>
              <a:rPr lang="ru-RU" sz="2400" dirty="0"/>
              <a:t> і </a:t>
            </a:r>
            <a:r>
              <a:rPr lang="ru-RU" sz="2400" dirty="0" err="1"/>
              <a:t>смішний</a:t>
            </a:r>
            <a:r>
              <a:rPr lang="ru-RU" sz="2400" dirty="0"/>
              <a:t> сон Сема </a:t>
            </a:r>
            <a:r>
              <a:rPr lang="ru-RU" sz="2400" dirty="0" err="1"/>
              <a:t>скінчився</a:t>
            </a:r>
            <a:r>
              <a:rPr lang="ru-RU" sz="2400" dirty="0"/>
              <a:t>.</a:t>
            </a:r>
            <a:endParaRPr lang="ru-UA" sz="2400" dirty="0"/>
          </a:p>
        </p:txBody>
      </p:sp>
      <p:pic>
        <p:nvPicPr>
          <p:cNvPr id="59" name="подарок Рисунок 21">
            <a:extLst>
              <a:ext uri="{FF2B5EF4-FFF2-40B4-BE49-F238E27FC236}">
                <a16:creationId xmlns:a16="http://schemas.microsoft.com/office/drawing/2014/main" id="{AF41244F-578E-45A0-BB2F-52917B1EA31D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9" t="7043" r="13173" b="12787"/>
          <a:stretch/>
        </p:blipFill>
        <p:spPr>
          <a:xfrm>
            <a:off x="10935121" y="5638113"/>
            <a:ext cx="893403" cy="966381"/>
          </a:xfrm>
          <a:prstGeom prst="rect">
            <a:avLst/>
          </a:prstGeom>
        </p:spPr>
      </p:pic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2E699470-BCF4-4C48-8E76-38BA05752400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007" y="852148"/>
            <a:ext cx="4407681" cy="4407681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8F3EA801-506A-42DE-A5BF-0EB0CC93184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805"/>
          <a:stretch/>
        </p:blipFill>
        <p:spPr>
          <a:xfrm flipH="1">
            <a:off x="6486268" y="2365938"/>
            <a:ext cx="955393" cy="1095706"/>
          </a:xfrm>
          <a:prstGeom prst="rect">
            <a:avLst/>
          </a:prstGeom>
          <a:effectLst>
            <a:glow rad="25400">
              <a:schemeClr val="bg1"/>
            </a:glow>
          </a:effectLst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6DEE5639-E7FE-4978-A606-0C99182923D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55"/>
          <a:stretch/>
        </p:blipFill>
        <p:spPr>
          <a:xfrm flipH="1">
            <a:off x="6497468" y="2454224"/>
            <a:ext cx="926374" cy="1095706"/>
          </a:xfrm>
          <a:prstGeom prst="rect">
            <a:avLst/>
          </a:prstGeom>
          <a:effectLst>
            <a:glow rad="25400">
              <a:schemeClr val="bg1"/>
            </a:glow>
          </a:effectLst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E79C409C-B325-48AA-B53E-D6B22FD62A3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241"/>
          <a:stretch/>
        </p:blipFill>
        <p:spPr>
          <a:xfrm flipH="1">
            <a:off x="6436551" y="2434464"/>
            <a:ext cx="895839" cy="1095706"/>
          </a:xfrm>
          <a:prstGeom prst="rect">
            <a:avLst/>
          </a:prstGeom>
          <a:effectLst>
            <a:glow rad="25400">
              <a:schemeClr val="bg1"/>
            </a:glow>
          </a:effectLst>
        </p:spPr>
      </p:pic>
      <p:pic>
        <p:nvPicPr>
          <p:cNvPr id="285" name="Picture 284" descr="image.png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8325187" y="2157510"/>
            <a:ext cx="2247900" cy="323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354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50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3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089 -0.05533 C 0.0444 -0.04144 0.03372 -0.01968 0.01758 -0.00648 C 0.00156 0.00625 -0.01445 0.00463 -0.01784 -0.0088 C -0.022 -0.02315 -0.0375 -0.02292 -0.05378 -0.01065 C -0.06966 0.00208 -0.07943 0.02268 -0.07578 0.03703 " pathEditMode="relative" rAng="20160000" ptsTypes="AAAAA">
                                      <p:cBhvr>
                                        <p:cTn id="97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46" y="46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3.7037E-7 L -0.17982 0.01505 " pathEditMode="relative" rAng="0" ptsTypes="AA">
                                      <p:cBhvr>
                                        <p:cTn id="137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997" y="741"/>
                                    </p:animMotion>
                                  </p:childTnLst>
                                </p:cTn>
                              </p:par>
                              <p:par>
                                <p:cTn id="138" presetID="35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4.58333E-6 -3.7037E-7 L -0.17539 0.06366 " pathEditMode="relative" rAng="0" ptsTypes="AA">
                                      <p:cBhvr>
                                        <p:cTn id="139" dur="3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76" y="31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500"/>
                            </p:stCondLst>
                            <p:childTnLst>
                              <p:par>
                                <p:cTn id="16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1000"/>
                            </p:stCondLst>
                            <p:childTnLst>
                              <p:par>
                                <p:cTn id="1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2000"/>
                            </p:stCondLst>
                            <p:childTnLst>
                              <p:par>
                                <p:cTn id="18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-0.02956 0.15856 " pathEditMode="relative" rAng="0" ptsTypes="AA">
                                      <p:cBhvr>
                                        <p:cTn id="199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84" y="79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2000"/>
                            </p:stCondLst>
                            <p:childTnLst>
                              <p:par>
                                <p:cTn id="201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4.81481E-6 L -0.04245 0.22454 " pathEditMode="relative" rAng="0" ptsTypes="AA">
                                      <p:cBhvr>
                                        <p:cTn id="202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22" y="112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4000"/>
                            </p:stCondLst>
                            <p:childTnLst>
                              <p:par>
                                <p:cTn id="204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1.85185E-6 L -0.08619 0.15486 " pathEditMode="relative" rAng="0" ptsTypes="AA">
                                      <p:cBhvr>
                                        <p:cTn id="205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10" y="77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6000"/>
                            </p:stCondLst>
                            <p:childTnLst>
                              <p:par>
                                <p:cTn id="207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1.11111E-6 L -0.04635 0.0919 " pathEditMode="relative" rAng="0" ptsTypes="AA">
                                      <p:cBhvr>
                                        <p:cTn id="208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18" y="45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9" fill="hold">
                            <p:stCondLst>
                              <p:cond delay="8000"/>
                            </p:stCondLst>
                            <p:childTnLst>
                              <p:par>
                                <p:cTn id="210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3.7037E-7 L -0.08177 0.08889 " pathEditMode="relative" rAng="0" ptsTypes="AA">
                                      <p:cBhvr>
                                        <p:cTn id="211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89" y="4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2" fill="hold">
                      <p:stCondLst>
                        <p:cond delay="indefinite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7" fill="hold">
                      <p:stCondLst>
                        <p:cond delay="indefinite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8" fill="hold">
                      <p:stCondLst>
                        <p:cond delay="indefinite"/>
                      </p:stCondLst>
                      <p:childTnLst>
                        <p:par>
                          <p:cTn id="259" fill="hold">
                            <p:stCondLst>
                              <p:cond delay="0"/>
                            </p:stCondLst>
                            <p:childTnLst>
                              <p:par>
                                <p:cTn id="26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2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3" fill="hold">
                      <p:stCondLst>
                        <p:cond delay="0"/>
                      </p:stCondLst>
                      <p:childTnLst>
                        <p:par>
                          <p:cTn id="274" fill="hold">
                            <p:stCondLst>
                              <p:cond delay="0"/>
                            </p:stCondLst>
                            <p:childTnLst>
                              <p:par>
                                <p:cTn id="27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0" fill="hold">
                      <p:stCondLst>
                        <p:cond delay="indefinite"/>
                      </p:stCondLst>
                      <p:childTnLst>
                        <p:par>
                          <p:cTn id="281" fill="hold">
                            <p:stCondLst>
                              <p:cond delay="0"/>
                            </p:stCondLst>
                            <p:childTnLst>
                              <p:par>
                                <p:cTn id="2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2" grpId="0" animBg="1"/>
      <p:bldP spid="2" grpId="1" animBg="1"/>
      <p:bldP spid="22" grpId="0" animBg="1"/>
      <p:bldP spid="22" grpId="1" animBg="1"/>
      <p:bldP spid="26" grpId="0" animBg="1"/>
      <p:bldP spid="26" grpId="1" animBg="1"/>
      <p:bldP spid="28" grpId="0" animBg="1"/>
      <p:bldP spid="28" grpId="1" animBg="1"/>
      <p:bldP spid="35" grpId="0" animBg="1"/>
      <p:bldP spid="35" grpId="1" animBg="1"/>
      <p:bldP spid="46" grpId="0" animBg="1"/>
      <p:bldP spid="46" grpId="1" animBg="1"/>
      <p:bldP spid="57" grpId="0" animBg="1"/>
      <p:bldP spid="57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650</TotalTime>
  <Words>66</Words>
  <Application>Microsoft Office PowerPoint</Application>
  <PresentationFormat>Широкоэкранный</PresentationFormat>
  <Paragraphs>8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Roboto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Баранник</dc:creator>
  <cp:lastModifiedBy>Анастасия Баранник</cp:lastModifiedBy>
  <cp:revision>25</cp:revision>
  <dcterms:created xsi:type="dcterms:W3CDTF">2024-08-17T20:01:07Z</dcterms:created>
  <dcterms:modified xsi:type="dcterms:W3CDTF">2024-12-07T20:56:44Z</dcterms:modified>
</cp:coreProperties>
</file>