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4605" y="4314190"/>
            <a:ext cx="254317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