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370" y="1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FC89D5-AC94-2F39-1BA8-938A428BFF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0BCA1F1-3DB8-391A-0C18-4974C934F2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1725041-D183-F43E-7047-90EF21309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DC02E-6D40-456E-B1C3-DD64FB33ED46}" type="datetimeFigureOut">
              <a:rPr lang="ru-RU" smtClean="0"/>
              <a:t>30.04.2025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B06988A-5282-D928-85EA-53418D3EB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7BA6DEF-A698-8920-0EE7-1E9C13DCE9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476C0-6559-46EF-8A6A-A6255D374A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51605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AF3FC1-8D90-6C35-DDEC-18C4F78AD6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FDB9688-2611-11D4-674A-0A38A2C552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AC7BBA5-52A3-1CBB-7EB4-D99011F498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DC02E-6D40-456E-B1C3-DD64FB33ED46}" type="datetimeFigureOut">
              <a:rPr lang="ru-RU" smtClean="0"/>
              <a:t>30.04.2025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CA67EBF-A7E8-FA2D-F6D4-21CF4FB86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FB603E6-DD4C-7C60-217A-5D90EB0FBC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476C0-6559-46EF-8A6A-A6255D374A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54917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34FE9EE-FDAA-7E9D-0B6A-3D8554F0B7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4A9898A-8B07-790A-4C25-B0B7805EE8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1F6B451-4AE7-BF94-76D0-5145C6CD30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DC02E-6D40-456E-B1C3-DD64FB33ED46}" type="datetimeFigureOut">
              <a:rPr lang="ru-RU" smtClean="0"/>
              <a:t>30.04.2025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15EB97C-3EBA-3845-8CC6-3D99F9C54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916CA63-0683-25A9-7DE5-0EEB31853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476C0-6559-46EF-8A6A-A6255D374A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43962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08C726-A096-F73D-B63A-9EF89C96BA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F23B224-ADD0-13A0-6E4D-7D805B1DDF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03B298D-F216-B574-A38C-576340AFA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DC02E-6D40-456E-B1C3-DD64FB33ED46}" type="datetimeFigureOut">
              <a:rPr lang="ru-RU" smtClean="0"/>
              <a:t>30.04.2025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1512CB8-8AA9-FD96-C721-BAFEAC8CF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8B3BE2B-7368-1AB5-7C3E-203E577B89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476C0-6559-46EF-8A6A-A6255D374A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26425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0A93A3-AB93-931D-8C30-D7BEEB33E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DEF4A48-9265-F23F-F178-3218F28CA0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3BB6766-1963-A067-086F-299C364828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DC02E-6D40-456E-B1C3-DD64FB33ED46}" type="datetimeFigureOut">
              <a:rPr lang="ru-RU" smtClean="0"/>
              <a:t>30.04.2025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A298D9-806A-385C-8D88-A4AB00D2F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6B32EDD-5CBE-D3DB-C92F-7ACE30C21B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476C0-6559-46EF-8A6A-A6255D374A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35278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D9AD86-F2DD-3408-4822-2253AD62B4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C01820B-D894-313E-E890-2091E90B5C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54459DC-CF1C-96EA-64C8-E59DCC15FB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1C9E7C5-07AE-5674-DE3E-B77555EFD5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DC02E-6D40-456E-B1C3-DD64FB33ED46}" type="datetimeFigureOut">
              <a:rPr lang="ru-RU" smtClean="0"/>
              <a:t>30.04.2025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DA6F2FC-C6AB-93C3-89D6-E5019AEAE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9BB2513-074F-8C4D-8E47-A047D0525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476C0-6559-46EF-8A6A-A6255D374A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43591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16E3E9-F420-20F8-1464-3D0FD3F33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59FAAF5-D65C-A04C-D246-AA9E7A078F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FE5E2CC-DE97-2CF9-5BE5-2622F5FEF4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4751CEB-0FB2-59F0-68DE-4F7061DDFDA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379DC35-1723-AE7A-15F2-CDFDB598D5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D2CE7AE-EA28-CE9D-E815-FEA64C2B5D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DC02E-6D40-456E-B1C3-DD64FB33ED46}" type="datetimeFigureOut">
              <a:rPr lang="ru-RU" smtClean="0"/>
              <a:t>30.04.2025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797DB47-537A-5B1C-7FF4-0A953EAAC1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35E2CA5-BE15-6159-2BC9-9F4B785C0A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476C0-6559-46EF-8A6A-A6255D374A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86517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BE674C-F3EB-FD69-8200-76287BF282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04906BF-B9C4-6FD7-98E5-20CFF4CCFE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DC02E-6D40-456E-B1C3-DD64FB33ED46}" type="datetimeFigureOut">
              <a:rPr lang="ru-RU" smtClean="0"/>
              <a:t>30.04.2025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2B253F1-B103-C7A6-6C0B-532E77D33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49EAF0A-2EC9-7783-14AB-B8711ABF0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476C0-6559-46EF-8A6A-A6255D374A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56423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324D728-1491-B9AB-0309-E0ABAA9FE5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DC02E-6D40-456E-B1C3-DD64FB33ED46}" type="datetimeFigureOut">
              <a:rPr lang="ru-RU" smtClean="0"/>
              <a:t>30.04.2025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881FA75-144E-BBCF-E462-51D0A6339E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5869A6A-CFB2-E6C2-E26B-3527D42AE9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476C0-6559-46EF-8A6A-A6255D374A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25645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2D36BE-F8B2-C8EA-14EB-364CC5BD25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8D3F1BE-CA11-192D-A720-E0CCA2386D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0FC9E15-5BCF-FC17-DE7D-80E99D6B15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0EFE9E0-652F-C513-E3FC-70157C5125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DC02E-6D40-456E-B1C3-DD64FB33ED46}" type="datetimeFigureOut">
              <a:rPr lang="ru-RU" smtClean="0"/>
              <a:t>30.04.2025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706E2E5-577D-9C2A-958F-67A8E35D73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7453765-A33D-9093-06F2-2BDF1D8B7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476C0-6559-46EF-8A6A-A6255D374A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3736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0FE3B8-166E-5227-378E-93362028A9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42D200C-6007-2A87-4EAA-0BB047206D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B4BD851-CC11-0E54-621F-221F0A29D4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953BA65-69F9-2DC2-4D69-2CD9B11A95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DC02E-6D40-456E-B1C3-DD64FB33ED46}" type="datetimeFigureOut">
              <a:rPr lang="ru-RU" smtClean="0"/>
              <a:t>30.04.2025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7E37C69-2166-C86A-7870-43FF7E2F7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780AA21-2C3A-61B1-5534-792092B604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476C0-6559-46EF-8A6A-A6255D374A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2175194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9196B3-9F75-4677-6497-09129EA477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BB32885-4F23-EE00-243D-FC6CC9C570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1AB4BB9-F18D-D837-639C-2B7F96606C2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6DC02E-6D40-456E-B1C3-DD64FB33ED46}" type="datetimeFigureOut">
              <a:rPr lang="ru-RU" smtClean="0"/>
              <a:t>30.04.2025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402B908-8228-72EB-F164-691D7A236E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5599E35-84F0-8535-D79B-EF0908A6B3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5476C0-6559-46EF-8A6A-A6255D374A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17076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491C59-3F00-A4CD-FB47-1AC8AC816D8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4681C8F-6CD3-8D61-4026-D05B0438EBF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C1A5B4C-8A45-2DEB-76D7-A0C18BBB25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59970" y="-59267"/>
            <a:ext cx="12532916" cy="716166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104530B-5024-FA67-B097-1E7BCA084D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7184" y="1672652"/>
            <a:ext cx="5377138" cy="456020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F7C7C07-E32F-7A5D-0CF8-BF87A8516E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921"/>
          <a:stretch/>
        </p:blipFill>
        <p:spPr>
          <a:xfrm>
            <a:off x="7091113" y="1856852"/>
            <a:ext cx="5059771" cy="424698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F8B13BF-9F88-EB38-A978-083986066A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88" t="21457" r="9346" b="15614"/>
          <a:stretch/>
        </p:blipFill>
        <p:spPr>
          <a:xfrm>
            <a:off x="249663" y="4218693"/>
            <a:ext cx="2120560" cy="167926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5DEE449-92E4-1A37-BD27-66F7044BE18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1113" y="3833650"/>
            <a:ext cx="2377902" cy="237790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140A2AC-1CB9-A8C8-FF61-273EBB2D9A0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461" y="3991013"/>
            <a:ext cx="1823329" cy="1823329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3A39324-A382-DE0F-BA60-07CBF63121B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359491" y="4121202"/>
            <a:ext cx="1822862" cy="1828959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BEA8CD69-3F67-3F41-0C2B-4AF81FCE8F4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6681" y="4764408"/>
            <a:ext cx="766932" cy="575199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B6287D82-3ABC-7C49-3480-1A6FFFC382E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5152" y="5147659"/>
            <a:ext cx="788077" cy="788077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BFB7234D-5F06-7C7B-FDEA-31426D56B57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8658" y="4809979"/>
            <a:ext cx="764719" cy="667509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B8281A9B-0BA8-7277-8043-8E5197C1C1E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6" t="16949" r="8255" b="18697"/>
          <a:stretch/>
        </p:blipFill>
        <p:spPr>
          <a:xfrm>
            <a:off x="1878381" y="4510689"/>
            <a:ext cx="2023831" cy="1535174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92B24125-2B4B-CF03-A301-50EE0F9E75E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1746" y="5133298"/>
            <a:ext cx="827804" cy="827804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50E7655A-F491-6F36-02DF-838878D3011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77596">
            <a:off x="9301366" y="5222104"/>
            <a:ext cx="996081" cy="1005491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A8E3C410-CD77-0FEF-F450-A1A299AD846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9451">
            <a:off x="11433479" y="5394121"/>
            <a:ext cx="518963" cy="518963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95A995D2-C43C-E5B1-EFCA-5A00605F254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6" r="21564"/>
          <a:stretch/>
        </p:blipFill>
        <p:spPr>
          <a:xfrm rot="1747773">
            <a:off x="4397530" y="4949810"/>
            <a:ext cx="591519" cy="1052346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30396132-8E61-D1EE-858D-5101C180D1B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82" y="5284189"/>
            <a:ext cx="676180" cy="676180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A7C83295-0C4B-7984-1C8D-07FB67856786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068781" y="5323797"/>
            <a:ext cx="676715" cy="676715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580A2EA7-9493-3758-8465-4D5F42B3074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3323" y="1982038"/>
            <a:ext cx="1356058" cy="1356058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BB145F1F-9259-9DC1-7932-DF2AC3926CAB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708800" y="1941701"/>
            <a:ext cx="1353429" cy="135952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990EAD2-C8E4-C7C7-DB93-E9CEE317764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410" y="1873563"/>
            <a:ext cx="1122363" cy="112236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02D09C0-B493-95E7-21D4-DA134EB0E571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384768" y="1850055"/>
            <a:ext cx="1121761" cy="1121761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7E4EE8AF-A7E0-81D7-F06A-8476697B0D69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1071" y="2654710"/>
            <a:ext cx="941700" cy="94170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3C9AE4BB-5C57-FF12-215B-1BF5A5C49E0D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2089229" y="2718660"/>
            <a:ext cx="938865" cy="938865"/>
          </a:xfrm>
          <a:prstGeom prst="rect">
            <a:avLst/>
          </a:prstGeom>
        </p:spPr>
      </p:pic>
      <p:sp>
        <p:nvSpPr>
          <p:cNvPr id="23" name="Овал 22">
            <a:extLst>
              <a:ext uri="{FF2B5EF4-FFF2-40B4-BE49-F238E27FC236}">
                <a16:creationId xmlns:a16="http://schemas.microsoft.com/office/drawing/2014/main" id="{E0BD49EB-7692-A4E4-D775-10220C7BEA03}"/>
              </a:ext>
            </a:extLst>
          </p:cNvPr>
          <p:cNvSpPr/>
          <p:nvPr/>
        </p:nvSpPr>
        <p:spPr>
          <a:xfrm>
            <a:off x="239428" y="4550718"/>
            <a:ext cx="1794588" cy="135011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Овал 26">
            <a:extLst>
              <a:ext uri="{FF2B5EF4-FFF2-40B4-BE49-F238E27FC236}">
                <a16:creationId xmlns:a16="http://schemas.microsoft.com/office/drawing/2014/main" id="{CAE92796-8CB9-FF22-D645-C525527AF275}"/>
              </a:ext>
            </a:extLst>
          </p:cNvPr>
          <p:cNvSpPr/>
          <p:nvPr/>
        </p:nvSpPr>
        <p:spPr>
          <a:xfrm>
            <a:off x="2143066" y="4684233"/>
            <a:ext cx="1399467" cy="1259628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Овал 28">
            <a:extLst>
              <a:ext uri="{FF2B5EF4-FFF2-40B4-BE49-F238E27FC236}">
                <a16:creationId xmlns:a16="http://schemas.microsoft.com/office/drawing/2014/main" id="{980F4E25-5F36-13D3-FB42-C5C5A116B370}"/>
              </a:ext>
            </a:extLst>
          </p:cNvPr>
          <p:cNvSpPr/>
          <p:nvPr/>
        </p:nvSpPr>
        <p:spPr>
          <a:xfrm>
            <a:off x="3743130" y="4760793"/>
            <a:ext cx="770928" cy="48220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Овал 30">
            <a:extLst>
              <a:ext uri="{FF2B5EF4-FFF2-40B4-BE49-F238E27FC236}">
                <a16:creationId xmlns:a16="http://schemas.microsoft.com/office/drawing/2014/main" id="{51F5FAAC-4E19-7ADD-68BB-A7194113A3A3}"/>
              </a:ext>
            </a:extLst>
          </p:cNvPr>
          <p:cNvSpPr/>
          <p:nvPr/>
        </p:nvSpPr>
        <p:spPr>
          <a:xfrm rot="2084577">
            <a:off x="4466096" y="5197413"/>
            <a:ext cx="459221" cy="74869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Овал 33">
            <a:extLst>
              <a:ext uri="{FF2B5EF4-FFF2-40B4-BE49-F238E27FC236}">
                <a16:creationId xmlns:a16="http://schemas.microsoft.com/office/drawing/2014/main" id="{10E1E8C9-2F44-C616-379B-7C96AA17DB5B}"/>
              </a:ext>
            </a:extLst>
          </p:cNvPr>
          <p:cNvSpPr/>
          <p:nvPr/>
        </p:nvSpPr>
        <p:spPr>
          <a:xfrm>
            <a:off x="3799520" y="5317168"/>
            <a:ext cx="516749" cy="58944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BE671676-4328-1C6D-3886-B55833FD11B8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253" y="182668"/>
            <a:ext cx="2832379" cy="2813345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8538ADE4-F66C-7139-5DDB-BCBD3B3F39B1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178" y="85511"/>
            <a:ext cx="1024130" cy="1036852"/>
          </a:xfrm>
          <a:prstGeom prst="rect">
            <a:avLst/>
          </a:prstGeom>
        </p:spPr>
      </p:pic>
      <p:pic>
        <p:nvPicPr>
          <p:cNvPr id="39" name="Picture 38" descr="image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5280690" y="4440731"/>
            <a:ext cx="1628775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623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3" grpId="0" animBg="1"/>
      <p:bldP spid="27" grpId="0" animBg="1"/>
      <p:bldP spid="29" grpId="0" animBg="1"/>
      <p:bldP spid="31" grpId="0" animBg="1"/>
      <p:bldP spid="34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5572180D-CF63-4A89-9620-C29EEA43DEF9}"/>
</file>

<file path=customXml/itemProps2.xml><?xml version="1.0" encoding="utf-8"?>
<ds:datastoreItem xmlns:ds="http://schemas.openxmlformats.org/officeDocument/2006/customXml" ds:itemID="{65AA1C02-CFB8-4A4A-9950-ACD56107FE87}"/>
</file>

<file path=customXml/itemProps3.xml><?xml version="1.0" encoding="utf-8"?>
<ds:datastoreItem xmlns:ds="http://schemas.openxmlformats.org/officeDocument/2006/customXml" ds:itemID="{4C2C34E8-F28D-45CA-973C-6644F9B9E0A6}"/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9</cp:revision>
  <dcterms:created xsi:type="dcterms:W3CDTF">2025-04-17T03:37:55Z</dcterms:created>
  <dcterms:modified xsi:type="dcterms:W3CDTF">2025-04-30T10:47:25Z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