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4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транспорт, автобус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FDEA2D65-75FB-3E4B-6C40-F937AE3D3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284" y="-177150"/>
            <a:ext cx="2037824" cy="203782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овощи, рисуно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FD262CC-860A-E45E-8A28-4A326EA281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82" y="1789164"/>
            <a:ext cx="1599964" cy="160641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7956057C-D31D-F0A2-A590-4D8F58874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815" y="64678"/>
            <a:ext cx="1597865" cy="159786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83BC845-3067-5966-F645-7C05C93FF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771" y="1803968"/>
            <a:ext cx="1604174" cy="1604174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Зуб, челюсть, улыбка, клык&#10;&#10;Автоматически созданное описание">
            <a:extLst>
              <a:ext uri="{FF2B5EF4-FFF2-40B4-BE49-F238E27FC236}">
                <a16:creationId xmlns:a16="http://schemas.microsoft.com/office/drawing/2014/main" id="{6F6156EA-3F87-4157-7B85-E8C2E48706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96" y="5083335"/>
            <a:ext cx="1964529" cy="196452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C4852FAB-61D1-2111-1FFF-AB1C42875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09" y="5207241"/>
            <a:ext cx="1658271" cy="165827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млекопитающее, зарисовка, рыло, Кролики и зайцы&#10;&#10;Автоматически созданное описание">
            <a:extLst>
              <a:ext uri="{FF2B5EF4-FFF2-40B4-BE49-F238E27FC236}">
                <a16:creationId xmlns:a16="http://schemas.microsoft.com/office/drawing/2014/main" id="{29B62B49-D123-C650-6F61-8A76E63B0C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451" y="3401631"/>
            <a:ext cx="1806819" cy="180681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F537364B-64FE-C2B7-2430-0CDAB66AAE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78" y="3391454"/>
            <a:ext cx="1806820" cy="1806820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за, рог, скот, Козы&#10;&#10;Автоматически созданное описание">
            <a:extLst>
              <a:ext uri="{FF2B5EF4-FFF2-40B4-BE49-F238E27FC236}">
                <a16:creationId xmlns:a16="http://schemas.microsoft.com/office/drawing/2014/main" id="{DF718C08-D422-E50A-3051-0C5E22061F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477" y="52455"/>
            <a:ext cx="1597866" cy="161008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кактус, растение, Гвоздичноцветные, Шипы&#10;&#10;Автоматически созданное описание">
            <a:extLst>
              <a:ext uri="{FF2B5EF4-FFF2-40B4-BE49-F238E27FC236}">
                <a16:creationId xmlns:a16="http://schemas.microsoft.com/office/drawing/2014/main" id="{D762830E-B8C2-0A0D-7313-C20BA109C9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823" y="3446298"/>
            <a:ext cx="1733699" cy="173369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B0B8F5D1-9CE2-7858-AF5E-C9F9E59970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37" y="1777648"/>
            <a:ext cx="1733699" cy="17336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3DD198-723A-490D-B9F7-891E2D644A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89" y="3241049"/>
            <a:ext cx="1938948" cy="19389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142EF29-8590-48C5-ACCD-EBC3920F9F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08" y="12755"/>
            <a:ext cx="1723250" cy="17232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8D85DCA-D131-49DC-BDDF-EAAE007928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37" y="5203129"/>
            <a:ext cx="1605188" cy="16051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9BF7598-DD65-4C25-9B03-8F0A48BDA3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984" y="5109465"/>
            <a:ext cx="1806820" cy="18068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0A687B3-5245-4440-B6E3-2FFB0D8308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46" y="1625841"/>
            <a:ext cx="1806821" cy="18068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4306" y="120048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31813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1BDDF5A-6DC9-4059-AC5D-DEC52D9C610B}"/>
</file>

<file path=customXml/itemProps2.xml><?xml version="1.0" encoding="utf-8"?>
<ds:datastoreItem xmlns:ds="http://schemas.openxmlformats.org/officeDocument/2006/customXml" ds:itemID="{D94FA45E-6E6A-4301-8884-5B63CA6A3CD2}"/>
</file>

<file path=customXml/itemProps3.xml><?xml version="1.0" encoding="utf-8"?>
<ds:datastoreItem xmlns:ds="http://schemas.openxmlformats.org/officeDocument/2006/customXml" ds:itemID="{B566B620-5B78-46CF-9FE8-542371E27ABD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5</cp:revision>
  <dcterms:created xsi:type="dcterms:W3CDTF">2025-01-24T10:55:13Z</dcterms:created>
  <dcterms:modified xsi:type="dcterms:W3CDTF">2025-02-02T23:18:17Z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