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Красочность, искусство, картина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785BDEB-AFD3-658A-089A-D5E6A6E0A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30" y="-178508"/>
            <a:ext cx="2097805" cy="20978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4E690C7-B9D5-5C24-3A97-EB2D5B5FD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26" y="3433591"/>
            <a:ext cx="1722022" cy="17220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C86E4-0F3F-B0A1-FD38-03E26EAC2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45" y="58950"/>
            <a:ext cx="1672985" cy="16729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CC18ADB-A1D4-4D3F-DA56-EAFEE8556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9" y="5143965"/>
            <a:ext cx="1707688" cy="16872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лодка, транспорт, плавсредство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60E66663-5F2A-381C-BF13-247A477A1C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41" y="3294009"/>
            <a:ext cx="1978637" cy="197863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4E2C9F9-9BEC-7B69-3C3F-8A09711D7D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35" y="2123083"/>
            <a:ext cx="1683994" cy="126299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E99717D-8EAE-9677-87F5-E96F680015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91" y="1813239"/>
            <a:ext cx="1267288" cy="154547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D889284E-0744-7F55-25D3-AB5ED91A5B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36" y="106899"/>
            <a:ext cx="1604683" cy="160468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A0F61BE5-423E-C47F-F519-1468DC21F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5" y="10893"/>
            <a:ext cx="1741966" cy="17419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96CA3F32-DDAC-C77D-3020-84CED452F0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28" y="1813239"/>
            <a:ext cx="1531402" cy="153140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вощи, горох, производить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8F36AFE-5522-AC18-9E3C-FFCBD54621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95" y="5139419"/>
            <a:ext cx="1707688" cy="170768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певчие, воробей, клюв&#10;&#10;Автоматически созданное описание">
            <a:extLst>
              <a:ext uri="{FF2B5EF4-FFF2-40B4-BE49-F238E27FC236}">
                <a16:creationId xmlns:a16="http://schemas.microsoft.com/office/drawing/2014/main" id="{54241C15-7968-28B3-29C3-D9CDBDBDE0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53" y="3178781"/>
            <a:ext cx="2093865" cy="209386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дежда, сорочка, шаблон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C48C57D-F5BC-662A-E9EF-7C84A161BE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5228267"/>
            <a:ext cx="1582208" cy="158220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E07B925-45F4-E6A2-2BDB-546D6F5A78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61" y="3446298"/>
            <a:ext cx="1741965" cy="174196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D3D8819-E539-2526-6CDC-85F1BCEB52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1760606"/>
            <a:ext cx="1672985" cy="167298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E3CA374-FD70-2158-497C-368C036446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12" y="5174545"/>
            <a:ext cx="1637188" cy="16371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9396" y="131602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42" y="3505186"/>
            <a:ext cx="14954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0E950C-659A-4C2B-8E42-A9987797AC0D}"/>
</file>

<file path=customXml/itemProps2.xml><?xml version="1.0" encoding="utf-8"?>
<ds:datastoreItem xmlns:ds="http://schemas.openxmlformats.org/officeDocument/2006/customXml" ds:itemID="{1F8BC8B6-5C6A-4A50-BE1F-4A4D9C8C2C6B}"/>
</file>

<file path=customXml/itemProps3.xml><?xml version="1.0" encoding="utf-8"?>
<ds:datastoreItem xmlns:ds="http://schemas.openxmlformats.org/officeDocument/2006/customXml" ds:itemID="{4D852584-0F0F-4005-A604-A1B5D2777A0A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2025-01-24T10:55:13Z</dcterms:created>
  <dcterms:modified xsi:type="dcterms:W3CDTF">2025-01-24T12:17:45Z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