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7210" y="2974737"/>
            <a:ext cx="34194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</cp:revision>
  <dcterms:created xsi:type="dcterms:W3CDTF">2024-07-20T23:53:02Z</dcterms:created>
  <dcterms:modified xsi:type="dcterms:W3CDTF">2024-10-26T12:00:34Z</dcterms:modified>
</cp:coreProperties>
</file>