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3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448" y="2430376"/>
            <a:ext cx="26955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14</cp:revision>
  <dcterms:created xsi:type="dcterms:W3CDTF">2024-07-20T06:48:34Z</dcterms:created>
  <dcterms:modified xsi:type="dcterms:W3CDTF">2024-10-29T09:36:20Z</dcterms:modified>
</cp:coreProperties>
</file>