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695" y="2766060"/>
            <a:ext cx="34575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