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3064510"/>
            <a:ext cx="23241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24</cp:revision>
  <dcterms:created xsi:type="dcterms:W3CDTF">2024-03-03T16:53:00Z</dcterms:created>
  <dcterms:modified xsi:type="dcterms:W3CDTF">2024-10-28T14:04:04Z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