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3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40945-BEC4-4338-BD4F-BF77995DC36B}" type="datetimeFigureOut">
              <a:rPr lang="en-GB" smtClean="0"/>
              <a:t>01/11/2024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4E9F5-8268-4A6C-9468-C5BAA36E3B0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40945-BEC4-4338-BD4F-BF77995DC36B}" type="datetimeFigureOut">
              <a:rPr lang="en-GB" smtClean="0"/>
              <a:t>01/11/2024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4E9F5-8268-4A6C-9468-C5BAA36E3B0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40945-BEC4-4338-BD4F-BF77995DC36B}" type="datetimeFigureOut">
              <a:rPr lang="en-GB" smtClean="0"/>
              <a:t>01/11/2024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4E9F5-8268-4A6C-9468-C5BAA36E3B0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40945-BEC4-4338-BD4F-BF77995DC36B}" type="datetimeFigureOut">
              <a:rPr lang="en-GB" smtClean="0"/>
              <a:t>01/11/2024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4E9F5-8268-4A6C-9468-C5BAA36E3B0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40945-BEC4-4338-BD4F-BF77995DC36B}" type="datetimeFigureOut">
              <a:rPr lang="en-GB" smtClean="0"/>
              <a:t>01/11/2024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4E9F5-8268-4A6C-9468-C5BAA36E3B0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40945-BEC4-4338-BD4F-BF77995DC36B}" type="datetimeFigureOut">
              <a:rPr lang="en-GB" smtClean="0"/>
              <a:t>01/11/2024</a:t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4E9F5-8268-4A6C-9468-C5BAA36E3B0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40945-BEC4-4338-BD4F-BF77995DC36B}" type="datetimeFigureOut">
              <a:rPr lang="en-GB" smtClean="0"/>
              <a:t>01/11/2024</a:t>
            </a:fld>
            <a:endParaRPr lang="en-GB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4E9F5-8268-4A6C-9468-C5BAA36E3B0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40945-BEC4-4338-BD4F-BF77995DC36B}" type="datetimeFigureOut">
              <a:rPr lang="en-GB" smtClean="0"/>
              <a:t>01/11/2024</a:t>
            </a:fld>
            <a:endParaRPr lang="en-GB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4E9F5-8268-4A6C-9468-C5BAA36E3B0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40945-BEC4-4338-BD4F-BF77995DC36B}" type="datetimeFigureOut">
              <a:rPr lang="en-GB" smtClean="0"/>
              <a:t>01/11/2024</a:t>
            </a:fld>
            <a:endParaRPr lang="en-GB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4E9F5-8268-4A6C-9468-C5BAA36E3B0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40945-BEC4-4338-BD4F-BF77995DC36B}" type="datetimeFigureOut">
              <a:rPr lang="en-GB" smtClean="0"/>
              <a:t>01/11/2024</a:t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4E9F5-8268-4A6C-9468-C5BAA36E3B0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40945-BEC4-4338-BD4F-BF77995DC36B}" type="datetimeFigureOut">
              <a:rPr lang="en-GB" smtClean="0"/>
              <a:t>01/11/2024</a:t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4E9F5-8268-4A6C-9468-C5BAA36E3B0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9C40945-BEC4-4338-BD4F-BF77995DC36B}" type="datetimeFigureOut">
              <a:rPr lang="en-GB" smtClean="0"/>
              <a:t>01/11/2024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164E9F5-8268-4A6C-9468-C5BAA36E3B0E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microsoft.com/office/2007/relationships/hdphoto" Target="../media/hdphoto1.wdp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microsoft.com/office/2007/relationships/hdphoto" Target="../media/hdphoto2.wdp"/><Relationship Id="rId17" Type="http://schemas.openxmlformats.org/officeDocument/2006/relationships/image" Target="../media/image13.png"/><Relationship Id="rId18" Type="http://schemas.openxmlformats.org/officeDocument/2006/relationships/image" Target="../media/image14.png"/><Relationship Id="rId19" Type="http://schemas.openxmlformats.org/officeDocument/2006/relationships/image" Target="../media/image15.png"/><Relationship Id="rId20" Type="http://schemas.openxmlformats.org/officeDocument/2006/relationships/image" Target="../media/image16.png"/><Relationship Id="rId21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Зображення, що містить картина, небо, хмара, вода&#10;&#10;Автоматично згенерований опис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9" y="-1"/>
            <a:ext cx="12192000" cy="6858000"/>
          </a:xfrm>
          <a:prstGeom prst="rect">
            <a:avLst/>
          </a:prstGeom>
        </p:spPr>
      </p:pic>
      <p:sp>
        <p:nvSpPr>
          <p:cNvPr id="2" name="Прямоугольник: скругленные углы 4"/>
          <p:cNvSpPr/>
          <p:nvPr/>
        </p:nvSpPr>
        <p:spPr>
          <a:xfrm>
            <a:off x="501041" y="114300"/>
            <a:ext cx="8639241" cy="6600825"/>
          </a:xfrm>
          <a:prstGeom prst="round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Рисунок 16" descr="Зображення, що містить Закуска, їжа&#10;&#10;Автоматично згенерований опис"/>
          <p:cNvPicPr>
            <a:picLocks noChangeAspect="1"/>
          </p:cNvPicPr>
          <p:nvPr/>
        </p:nvPicPr>
        <p:blipFill>
          <a:blip r:embed="rId4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50188" y="4462563"/>
            <a:ext cx="2306986" cy="1915433"/>
          </a:xfrm>
          <a:prstGeom prst="rect">
            <a:avLst/>
          </a:prstGeom>
        </p:spPr>
      </p:pic>
      <p:pic>
        <p:nvPicPr>
          <p:cNvPr id="18" name="Рисунок 17" descr="Зображення, що містить Закуска, їжа&#10;&#10;Автоматично згенерований опис"/>
          <p:cNvPicPr>
            <a:picLocks noChangeAspect="1"/>
          </p:cNvPicPr>
          <p:nvPr/>
        </p:nvPicPr>
        <p:blipFill>
          <a:blip r:embed="rId4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50187" y="4462562"/>
            <a:ext cx="2306987" cy="1915434"/>
          </a:xfrm>
          <a:prstGeom prst="rect">
            <a:avLst/>
          </a:prstGeom>
        </p:spPr>
      </p:pic>
      <p:pic>
        <p:nvPicPr>
          <p:cNvPr id="19" name="Рисунок 18" descr="Зображення, що містить Закуска, їжа&#10;&#10;Автоматично згенерований опис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75063" y="4470212"/>
            <a:ext cx="2297774" cy="1907784"/>
          </a:xfrm>
          <a:prstGeom prst="rect">
            <a:avLst/>
          </a:prstGeom>
        </p:spPr>
      </p:pic>
      <p:pic>
        <p:nvPicPr>
          <p:cNvPr id="20" name="Рисунок 19" descr="Зображення, що містить Закуска, їжа&#10;&#10;Автоматично згенерований опис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59401" y="4462561"/>
            <a:ext cx="2297773" cy="1907784"/>
          </a:xfrm>
          <a:prstGeom prst="rect">
            <a:avLst/>
          </a:prstGeom>
        </p:spPr>
      </p:pic>
      <p:pic>
        <p:nvPicPr>
          <p:cNvPr id="21" name="Рисунок 20" descr="Зображення, що містить Закуска, їжа&#10;&#10;Автоматично згенерований опис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29575" y="4462563"/>
            <a:ext cx="2306986" cy="1915433"/>
          </a:xfrm>
          <a:prstGeom prst="rect">
            <a:avLst/>
          </a:prstGeom>
        </p:spPr>
      </p:pic>
      <p:sp>
        <p:nvSpPr>
          <p:cNvPr id="22" name="Пляма: 8 точок 21"/>
          <p:cNvSpPr/>
          <p:nvPr/>
        </p:nvSpPr>
        <p:spPr>
          <a:xfrm>
            <a:off x="596788" y="5046516"/>
            <a:ext cx="919928" cy="1160031"/>
          </a:xfrm>
          <a:prstGeom prst="irregularSeal1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6" name="Рисунок 25" descr="Зображення, що містить сова, мультфільм, картинки, ілюстрація&#10;&#10;Автоматично згенерований опис"/>
          <p:cNvPicPr>
            <a:picLocks noChangeAspect="1"/>
          </p:cNvPicPr>
          <p:nvPr/>
        </p:nvPicPr>
        <p:blipFill>
          <a:blip r:embed="rId8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188" y="423140"/>
            <a:ext cx="2033571" cy="2033571"/>
          </a:xfrm>
          <a:prstGeom prst="rect">
            <a:avLst/>
          </a:prstGeom>
        </p:spPr>
      </p:pic>
      <p:pic>
        <p:nvPicPr>
          <p:cNvPr id="37" name="Рисунок 36" descr="Зображення, що містить сова, мультфільм, картинки, ілюстрація&#10;&#10;Автоматично згенерований опис"/>
          <p:cNvPicPr>
            <a:picLocks noChangeAspect="1"/>
          </p:cNvPicPr>
          <p:nvPr/>
        </p:nvPicPr>
        <p:blipFill>
          <a:blip r:embed="rId9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147" y="398416"/>
            <a:ext cx="2097820" cy="2097820"/>
          </a:xfrm>
          <a:prstGeom prst="rect">
            <a:avLst/>
          </a:prstGeom>
        </p:spPr>
      </p:pic>
      <p:pic>
        <p:nvPicPr>
          <p:cNvPr id="30" name="Рисунок 29" descr="Зображення, що містить ескіз, крило, перо, дзьоб&#10;&#10;Автоматично згенерований опис"/>
          <p:cNvPicPr>
            <a:picLocks noChangeAspect="1"/>
          </p:cNvPicPr>
          <p:nvPr/>
        </p:nvPicPr>
        <p:blipFill>
          <a:blip r:embed="rId10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8861" y="267690"/>
            <a:ext cx="2075777" cy="2075777"/>
          </a:xfrm>
          <a:prstGeom prst="rect">
            <a:avLst/>
          </a:prstGeom>
        </p:spPr>
      </p:pic>
      <p:pic>
        <p:nvPicPr>
          <p:cNvPr id="35" name="Рисунок 34" descr="Зображення, що містить сова, мультфільм, картинки, ілюстрація&#10;&#10;Автоматично згенерований опис"/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107" y="391014"/>
            <a:ext cx="2097821" cy="2097821"/>
          </a:xfrm>
          <a:prstGeom prst="rect">
            <a:avLst/>
          </a:prstGeom>
        </p:spPr>
      </p:pic>
      <p:pic>
        <p:nvPicPr>
          <p:cNvPr id="36" name="Рисунок 35" descr="Зображення, що містить сова, мультфільм, картинки, ілюстрація&#10;&#10;Автоматично згенерований опис"/>
          <p:cNvPicPr>
            <a:picLocks noChangeAspect="1"/>
          </p:cNvPicPr>
          <p:nvPr/>
        </p:nvPicPr>
        <p:blipFill>
          <a:blip r:embed="rId11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575" y="381652"/>
            <a:ext cx="2107183" cy="2107183"/>
          </a:xfrm>
          <a:prstGeom prst="rect">
            <a:avLst/>
          </a:prstGeom>
        </p:spPr>
      </p:pic>
      <p:pic>
        <p:nvPicPr>
          <p:cNvPr id="38" name="Рисунок 37" descr="Зображення, що містить сова, мультфільм, картинки, ілюстрація&#10;&#10;Автоматично згенерований опис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147" y="380934"/>
            <a:ext cx="2075777" cy="2075777"/>
          </a:xfrm>
          <a:prstGeom prst="rect">
            <a:avLst/>
          </a:prstGeom>
        </p:spPr>
      </p:pic>
      <p:sp>
        <p:nvSpPr>
          <p:cNvPr id="34" name="Пляма: 8 точок 33"/>
          <p:cNvSpPr/>
          <p:nvPr/>
        </p:nvSpPr>
        <p:spPr>
          <a:xfrm>
            <a:off x="596788" y="1147434"/>
            <a:ext cx="919928" cy="1160031"/>
          </a:xfrm>
          <a:prstGeom prst="irregularSeal1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1" name="Рисунок 40" descr="Зображення, що містить ескіз, крило, перо, дзьоб&#10;&#10;Автоматично згенерований опис"/>
          <p:cNvPicPr>
            <a:picLocks noChangeAspect="1"/>
          </p:cNvPicPr>
          <p:nvPr/>
        </p:nvPicPr>
        <p:blipFill>
          <a:blip r:embed="rId1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547" y="216831"/>
            <a:ext cx="2126636" cy="2126636"/>
          </a:xfrm>
          <a:prstGeom prst="rect">
            <a:avLst/>
          </a:prstGeom>
        </p:spPr>
      </p:pic>
      <p:pic>
        <p:nvPicPr>
          <p:cNvPr id="43" name="Рисунок 42" descr="Зображення, що містить ескіз, крило, перо, дзьоб&#10;&#10;Автоматично згенерований опис"/>
          <p:cNvPicPr>
            <a:picLocks noChangeAspect="1"/>
          </p:cNvPicPr>
          <p:nvPr/>
        </p:nvPicPr>
        <p:blipFill>
          <a:blip r:embed="rId14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0444" y="175163"/>
            <a:ext cx="2204411" cy="2204411"/>
          </a:xfrm>
          <a:prstGeom prst="rect">
            <a:avLst/>
          </a:prstGeom>
        </p:spPr>
      </p:pic>
      <p:pic>
        <p:nvPicPr>
          <p:cNvPr id="44" name="Рисунок 43" descr="Зображення, що містить ескіз, крило, перо, дзьоб&#10;&#10;Автоматично згенерований опис"/>
          <p:cNvPicPr>
            <a:picLocks noChangeAspect="1"/>
          </p:cNvPicPr>
          <p:nvPr/>
        </p:nvPicPr>
        <p:blipFill>
          <a:blip r:embed="rId15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2255" y="160799"/>
            <a:ext cx="2180788" cy="2253463"/>
          </a:xfrm>
          <a:prstGeom prst="rect">
            <a:avLst/>
          </a:prstGeom>
        </p:spPr>
      </p:pic>
      <p:pic>
        <p:nvPicPr>
          <p:cNvPr id="46" name="Рисунок 45" descr="Зображення, що містить колесо, транспорт, покришка, транспортний засіб&#10;&#10;Автоматично згенерований опис"/>
          <p:cNvPicPr>
            <a:picLocks noChangeAspect="1"/>
          </p:cNvPicPr>
          <p:nvPr/>
        </p:nvPicPr>
        <p:blipFill>
          <a:blip r:embed="rId17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6576" y="4570577"/>
            <a:ext cx="2145820" cy="2145820"/>
          </a:xfrm>
          <a:prstGeom prst="rect">
            <a:avLst/>
          </a:prstGeom>
        </p:spPr>
      </p:pic>
      <p:pic>
        <p:nvPicPr>
          <p:cNvPr id="48" name="Рисунок 47" descr="Зображення, що містить колесо, транспорт, покришка, транспортний засіб&#10;&#10;Автоматично згенерований опис"/>
          <p:cNvPicPr>
            <a:picLocks noChangeAspect="1"/>
          </p:cNvPicPr>
          <p:nvPr/>
        </p:nvPicPr>
        <p:blipFill>
          <a:blip r:embed="rId17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6576" y="4569305"/>
            <a:ext cx="2145820" cy="2145820"/>
          </a:xfrm>
          <a:prstGeom prst="rect">
            <a:avLst/>
          </a:prstGeom>
        </p:spPr>
      </p:pic>
      <p:pic>
        <p:nvPicPr>
          <p:cNvPr id="50" name="Рисунок 49" descr="Зображення, що містить колесо, транспорт, покришка, транспортний засіб&#10;&#10;Автоматично згенерований опис"/>
          <p:cNvPicPr>
            <a:picLocks noChangeAspect="1"/>
          </p:cNvPicPr>
          <p:nvPr/>
        </p:nvPicPr>
        <p:blipFill>
          <a:blip r:embed="rId17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744" y="4549132"/>
            <a:ext cx="2189484" cy="2189484"/>
          </a:xfrm>
          <a:prstGeom prst="rect">
            <a:avLst/>
          </a:prstGeom>
        </p:spPr>
      </p:pic>
      <p:pic>
        <p:nvPicPr>
          <p:cNvPr id="51" name="Рисунок 50" descr="Зображення, що містить колесо, транспорт, покришка, транспортний засіб&#10;&#10;Автоматично згенерований опис"/>
          <p:cNvPicPr>
            <a:picLocks noChangeAspect="1"/>
          </p:cNvPicPr>
          <p:nvPr/>
        </p:nvPicPr>
        <p:blipFill>
          <a:blip r:embed="rId17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743" y="4549132"/>
            <a:ext cx="2205047" cy="2205282"/>
          </a:xfrm>
          <a:prstGeom prst="rect">
            <a:avLst/>
          </a:prstGeom>
        </p:spPr>
      </p:pic>
      <p:pic>
        <p:nvPicPr>
          <p:cNvPr id="52" name="Рисунок 51" descr="Зображення, що містить ескіз, крило, перо, дзьоб&#10;&#10;Автоматично згенерований опис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1142" y="153590"/>
            <a:ext cx="2238244" cy="2247557"/>
          </a:xfrm>
          <a:prstGeom prst="rect">
            <a:avLst/>
          </a:prstGeom>
        </p:spPr>
      </p:pic>
      <p:sp>
        <p:nvSpPr>
          <p:cNvPr id="40" name="Пляма: 8 точок 39"/>
          <p:cNvSpPr/>
          <p:nvPr/>
        </p:nvSpPr>
        <p:spPr>
          <a:xfrm>
            <a:off x="8144638" y="975831"/>
            <a:ext cx="941447" cy="1202635"/>
          </a:xfrm>
          <a:prstGeom prst="irregularSeal1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3" name="Рисунок 52" descr="Зображення, що містить колесо, транспорт, покришка, транспортний засіб&#10;&#10;Автоматично згенерований опис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2008" y="4569305"/>
            <a:ext cx="2210516" cy="2182048"/>
          </a:xfrm>
          <a:prstGeom prst="rect">
            <a:avLst/>
          </a:prstGeom>
        </p:spPr>
      </p:pic>
      <p:sp>
        <p:nvSpPr>
          <p:cNvPr id="47" name="Пляма: 8 точок 46"/>
          <p:cNvSpPr/>
          <p:nvPr/>
        </p:nvSpPr>
        <p:spPr>
          <a:xfrm>
            <a:off x="8059686" y="5054683"/>
            <a:ext cx="912682" cy="1202635"/>
          </a:xfrm>
          <a:prstGeom prst="irregularSeal1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Рисунок 2" descr="Зображення, що містить мультфільм, картинки, Мультфільм, Анімація&#10;&#10;Автоматично згенерований опис"/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49" t="3468" r="3836" b="5475"/>
          <a:stretch>
            <a:fillRect/>
          </a:stretch>
        </p:blipFill>
        <p:spPr>
          <a:xfrm>
            <a:off x="2943205" y="1727450"/>
            <a:ext cx="3659304" cy="4235950"/>
          </a:xfrm>
          <a:prstGeom prst="rect">
            <a:avLst/>
          </a:prstGeom>
        </p:spPr>
      </p:pic>
      <p:pic>
        <p:nvPicPr>
          <p:cNvPr id="4" name="Рисунок 3" descr="Зображення, що містить мистецтво, Симетрія, аксесуар, дизайн&#10;&#10;Автоматично згенерований опис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80" b="15167"/>
          <a:stretch>
            <a:fillRect/>
          </a:stretch>
        </p:blipFill>
        <p:spPr>
          <a:xfrm rot="295163" flipH="1">
            <a:off x="5591349" y="3431458"/>
            <a:ext cx="1180002" cy="821497"/>
          </a:xfrm>
          <a:prstGeom prst="rect">
            <a:avLst/>
          </a:prstGeom>
        </p:spPr>
      </p:pic>
      <p:pic>
        <p:nvPicPr>
          <p:cNvPr id="97" name="Picture 96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68472" y="2705493"/>
            <a:ext cx="2486025" cy="3028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Администратор</cp:lastModifiedBy>
  <cp:revision>10</cp:revision>
  <dcterms:created xsi:type="dcterms:W3CDTF">2024-05-11T10:28:00Z</dcterms:created>
  <dcterms:modified xsi:type="dcterms:W3CDTF">2024-11-01T09:02:44Z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A5873B037444465A818FC7DAD0034190_12</vt:lpwstr>
  </property>
  <property fmtid="{D5CDD505-2E9C-101B-9397-08002B2CF9AE}" pid="3" name="KSOProductBuildVer">
    <vt:lpwstr>1033-12.2.0.17119</vt:lpwstr>
  </property>
</Properties>
</file>