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EECAF-5310-4D83-9EC8-595FDB6C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5787">
            <a:off x="4186769" y="2365119"/>
            <a:ext cx="1180217" cy="11802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704" y="461148"/>
            <a:ext cx="995079" cy="9950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409" y="272114"/>
            <a:ext cx="1232471" cy="12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026" y="2541253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764" y="2702468"/>
            <a:ext cx="1324610" cy="13246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476" y="3057064"/>
            <a:ext cx="1117948" cy="1117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63" y="1194854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09" y="1279407"/>
            <a:ext cx="1227087" cy="12270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66549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88" y="575315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260" y="255055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3212" y="2788193"/>
            <a:ext cx="30670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1042 0.20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162 0.555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18 0.19329 L 0.28398 0.153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25404 0.433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793 0.433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3645 0.234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2024-11-25T18:09:30Z</dcterms:created>
  <dcterms:modified xsi:type="dcterms:W3CDTF">2024-12-01T20:53:48Z</dcterms:modified>
</cp:coreProperties>
</file>