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13545" y="2564765"/>
            <a:ext cx="28575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81BEC-5E7A-4C9C-8AEA-A68AEEFBC1F8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