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25" autoAdjust="0"/>
  </p:normalViewPr>
  <p:slideViewPr>
    <p:cSldViewPr snapToGrid="0">
      <p:cViewPr varScale="1">
        <p:scale>
          <a:sx n="101" d="100"/>
          <a:sy n="101" d="100"/>
        </p:scale>
        <p:origin x="318" y="7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22.08.2024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jpg"/><Relationship Id="rId17" Type="http://schemas.openxmlformats.org/officeDocument/2006/relationships/image" Target="../media/image15.png"/><Relationship Id="rId18" Type="http://schemas.openxmlformats.org/officeDocument/2006/relationships/image" Target="../media/image16.svg"/><Relationship Id="rId19" Type="http://schemas.openxmlformats.org/officeDocument/2006/relationships/image" Target="../media/image17.jpg"/><Relationship Id="rId20" Type="http://schemas.openxmlformats.org/officeDocument/2006/relationships/image" Target="../media/image18.jpg"/><Relationship Id="rId21" Type="http://schemas.openxmlformats.org/officeDocument/2006/relationships/image" Target="../media/image19.jp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Красочность, Сирень, шаблон,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C60E2147-50D0-5FC8-9FB7-13885704AE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7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4A2F3D-CB46-B1B0-5FE1-E7AA6510E215}"/>
              </a:ext>
            </a:extLst>
          </p:cNvPr>
          <p:cNvSpPr/>
          <p:nvPr/>
        </p:nvSpPr>
        <p:spPr>
          <a:xfrm>
            <a:off x="6992110" y="629835"/>
            <a:ext cx="4478743" cy="3166520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1600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67F4C5B8-3853-2E64-AA09-2A9E8FD83768}"/>
              </a:ext>
            </a:extLst>
          </p:cNvPr>
          <p:cNvSpPr/>
          <p:nvPr/>
        </p:nvSpPr>
        <p:spPr>
          <a:xfrm>
            <a:off x="701935" y="615773"/>
            <a:ext cx="4796780" cy="4796780"/>
          </a:xfrm>
          <a:prstGeom prst="ellipse">
            <a:avLst/>
          </a:prstGeom>
          <a:solidFill>
            <a:schemeClr val="lt1">
              <a:alpha val="91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7819B62-6827-F692-6050-22FAA2FE572E}"/>
              </a:ext>
            </a:extLst>
          </p:cNvPr>
          <p:cNvSpPr txBox="1"/>
          <p:nvPr/>
        </p:nvSpPr>
        <p:spPr>
          <a:xfrm>
            <a:off x="6992110" y="687812"/>
            <a:ext cx="447874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Comic Sans MS" panose="030F0702030302020204" pitchFamily="66" charset="0"/>
              </a:rPr>
              <a:t>Блины</a:t>
            </a:r>
          </a:p>
          <a:p>
            <a:pPr algn="ctr"/>
            <a:endParaRPr lang="ru-RU" sz="2800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>
                <a:latin typeface="Comic Sans MS" panose="030F0702030302020204" pitchFamily="66" charset="0"/>
              </a:rPr>
              <a:t>Рот приоткрыть. Широкий, расслабленный язык положить на нижнюю губу.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077CCCE5-5505-6FB7-044C-AED562657C56}"/>
              </a:ext>
            </a:extLst>
          </p:cNvPr>
          <p:cNvSpPr/>
          <p:nvPr/>
        </p:nvSpPr>
        <p:spPr>
          <a:xfrm>
            <a:off x="8165510" y="5003129"/>
            <a:ext cx="2108200" cy="1338169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9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B8D11B60-7F53-6AA7-D906-71413E43F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171" y="50912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2FD12C95-682A-49B0-02EE-42914D642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49" y="5167131"/>
            <a:ext cx="465873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2F1B3F91-FB1A-A8EF-25CC-EF27545B0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27971" y="5130006"/>
            <a:ext cx="50730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725BA853-4901-5371-14B5-968A44450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9617" y="5126034"/>
            <a:ext cx="552343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75BED450-B6A3-E1BF-3D5F-73EF5037C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64052" y="5118531"/>
            <a:ext cx="580669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6FA3BEAD-FDEF-5794-EB76-117064137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50" y="5145474"/>
            <a:ext cx="46587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D57194E8-3F48-A710-8153-EA7CDEBB8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180" y="5118531"/>
            <a:ext cx="479642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C7ECE5D5-A66F-0263-31A0-F605E39FA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273" y="5118936"/>
            <a:ext cx="532426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96196E1A-B606-2AF6-A8F3-BAEC24B5C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278" y="51065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664AFF69-7B5D-C23E-6EA7-89002C045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9339" y="5127192"/>
            <a:ext cx="535404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9D5D6398-5D72-BB72-1B44-28A2CB499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320" y="5096209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0CA081DF-1AE4-ECFD-4195-727473BB4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556" y="511138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4623A9B4-DE6B-7EE7-BC1D-09AC899FB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078" y="50912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C85D7069-D903-A274-4A87-033399D1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172" y="5093373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1609C16D-23B1-2C03-DE7C-54053E093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43229" y="5091261"/>
            <a:ext cx="728906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Рисунок 73" descr="Изображение выглядит как Зуб, человек, губа, кожа&#10;&#10;Автоматически созданное описание">
            <a:extLst>
              <a:ext uri="{FF2B5EF4-FFF2-40B4-BE49-F238E27FC236}">
                <a16:creationId xmlns:a16="http://schemas.microsoft.com/office/drawing/2014/main" id="{0E9C835B-FBA4-FD75-A077-79FA73AAC1B8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7" t="1561" r="1558"/>
          <a:stretch/>
        </p:blipFill>
        <p:spPr>
          <a:xfrm>
            <a:off x="805175" y="768343"/>
            <a:ext cx="4599145" cy="4489488"/>
          </a:xfrm>
          <a:prstGeom prst="ellipse">
            <a:avLst/>
          </a:prstGeom>
          <a:effectLst>
            <a:softEdge rad="63500"/>
          </a:effectLst>
        </p:spPr>
      </p:pic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200EDA99-BC11-0795-C193-B13294720CEB}"/>
              </a:ext>
            </a:extLst>
          </p:cNvPr>
          <p:cNvGrpSpPr/>
          <p:nvPr/>
        </p:nvGrpSpPr>
        <p:grpSpPr>
          <a:xfrm>
            <a:off x="5100751" y="5871100"/>
            <a:ext cx="749030" cy="749030"/>
            <a:chOff x="4424253" y="5347761"/>
            <a:chExt cx="749030" cy="749030"/>
          </a:xfrm>
        </p:grpSpPr>
        <p:sp>
          <p:nvSpPr>
            <p:cNvPr id="75" name="Овал 74">
              <a:extLst>
                <a:ext uri="{FF2B5EF4-FFF2-40B4-BE49-F238E27FC236}">
                  <a16:creationId xmlns:a16="http://schemas.microsoft.com/office/drawing/2014/main" id="{F8015D27-85B8-7A4D-CE36-2C90E7317E21}"/>
                </a:ext>
              </a:extLst>
            </p:cNvPr>
            <p:cNvSpPr/>
            <p:nvPr/>
          </p:nvSpPr>
          <p:spPr>
            <a:xfrm>
              <a:off x="4424253" y="5347761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6" name="Равнобедренный треугольник 75">
              <a:extLst>
                <a:ext uri="{FF2B5EF4-FFF2-40B4-BE49-F238E27FC236}">
                  <a16:creationId xmlns:a16="http://schemas.microsoft.com/office/drawing/2014/main" id="{CC1C0586-347C-512E-0E76-34AD437B5196}"/>
                </a:ext>
              </a:extLst>
            </p:cNvPr>
            <p:cNvSpPr/>
            <p:nvPr/>
          </p:nvSpPr>
          <p:spPr>
            <a:xfrm rot="5400000">
              <a:off x="4640866" y="5553790"/>
              <a:ext cx="390888" cy="336973"/>
            </a:xfrm>
            <a:prstGeom prst="triangl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00061E50-2253-2A5C-EF6C-909C7D25D440}"/>
              </a:ext>
            </a:extLst>
          </p:cNvPr>
          <p:cNvGrpSpPr/>
          <p:nvPr/>
        </p:nvGrpSpPr>
        <p:grpSpPr>
          <a:xfrm>
            <a:off x="6142100" y="5879491"/>
            <a:ext cx="749030" cy="749030"/>
            <a:chOff x="5070057" y="5323838"/>
            <a:chExt cx="749030" cy="749030"/>
          </a:xfrm>
        </p:grpSpPr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id="{53E0A57B-017D-F72B-58A9-2C5E908EA0E1}"/>
                </a:ext>
              </a:extLst>
            </p:cNvPr>
            <p:cNvSpPr/>
            <p:nvPr/>
          </p:nvSpPr>
          <p:spPr>
            <a:xfrm>
              <a:off x="5070057" y="5323838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3" name="Рисунок 82" descr="Секундомер 75% со сплошной заливкой">
              <a:extLst>
                <a:ext uri="{FF2B5EF4-FFF2-40B4-BE49-F238E27FC236}">
                  <a16:creationId xmlns:a16="http://schemas.microsoft.com/office/drawing/2014/main" id="{FF697003-5022-740D-3FF2-3C603E90F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177886" y="5434077"/>
              <a:ext cx="518064" cy="518064"/>
            </a:xfrm>
            <a:prstGeom prst="rect">
              <a:avLst/>
            </a:prstGeom>
          </p:spPr>
        </p:pic>
      </p:grpSp>
      <p:pic>
        <p:nvPicPr>
          <p:cNvPr id="86" name="Рисунок 85" descr="Изображение выглядит как улыбка, Зуб, человек, губа&#10;&#10;Автоматически созданное описание">
            <a:extLst>
              <a:ext uri="{FF2B5EF4-FFF2-40B4-BE49-F238E27FC236}">
                <a16:creationId xmlns:a16="http://schemas.microsoft.com/office/drawing/2014/main" id="{3364B168-B6EC-D3FA-384A-26688222FE00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8" t="1259" r="8000" b="2969"/>
          <a:stretch/>
        </p:blipFill>
        <p:spPr>
          <a:xfrm>
            <a:off x="805175" y="772033"/>
            <a:ext cx="4599145" cy="4483080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7A0259FF-38E2-D532-056B-8D12FA4B412A}"/>
              </a:ext>
            </a:extLst>
          </p:cNvPr>
          <p:cNvSpPr txBox="1"/>
          <p:nvPr/>
        </p:nvSpPr>
        <p:spPr>
          <a:xfrm>
            <a:off x="7001398" y="697447"/>
            <a:ext cx="44787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Comic Sans MS" panose="030F0702030302020204" pitchFamily="66" charset="0"/>
              </a:rPr>
              <a:t>Заборчик</a:t>
            </a:r>
          </a:p>
          <a:p>
            <a:pPr algn="ctr"/>
            <a:endParaRPr lang="ru-RU" sz="2800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>
                <a:latin typeface="Comic Sans MS" panose="030F0702030302020204" pitchFamily="66" charset="0"/>
              </a:rPr>
              <a:t>Улыбнуться (зубы видны). Удерживать губы в таком положении.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921B0B-9FC3-508E-C1D2-343E66DB4B83}"/>
              </a:ext>
            </a:extLst>
          </p:cNvPr>
          <p:cNvSpPr txBox="1"/>
          <p:nvPr/>
        </p:nvSpPr>
        <p:spPr>
          <a:xfrm>
            <a:off x="7039892" y="699559"/>
            <a:ext cx="44787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Comic Sans MS" panose="030F0702030302020204" pitchFamily="66" charset="0"/>
              </a:rPr>
              <a:t>Кошка</a:t>
            </a:r>
          </a:p>
          <a:p>
            <a:pPr algn="ctr"/>
            <a:endParaRPr lang="ru-RU" sz="2800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>
                <a:latin typeface="Comic Sans MS" panose="030F0702030302020204" pitchFamily="66" charset="0"/>
              </a:rPr>
              <a:t>Открыть рот. Кончик языка упереть в нижние зубы, язык выгнуть вверх.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pic>
        <p:nvPicPr>
          <p:cNvPr id="8" name="Рисунок 7" descr="Изображение выглядит как кожа, человек, Зуб, губа&#10;&#10;Автоматически созданное описание">
            <a:extLst>
              <a:ext uri="{FF2B5EF4-FFF2-40B4-BE49-F238E27FC236}">
                <a16:creationId xmlns:a16="http://schemas.microsoft.com/office/drawing/2014/main" id="{3F2B27ED-C78A-084F-3E4E-A59E07888283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8" t="259" r="3839"/>
          <a:stretch/>
        </p:blipFill>
        <p:spPr>
          <a:xfrm>
            <a:off x="818064" y="761250"/>
            <a:ext cx="4599147" cy="4518256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40E8F7C-1661-8D42-2ECC-9E9E95E365B3}"/>
              </a:ext>
            </a:extLst>
          </p:cNvPr>
          <p:cNvSpPr txBox="1"/>
          <p:nvPr/>
        </p:nvSpPr>
        <p:spPr>
          <a:xfrm>
            <a:off x="6996065" y="692697"/>
            <a:ext cx="44787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Comic Sans MS" panose="030F0702030302020204" pitchFamily="66" charset="0"/>
              </a:rPr>
              <a:t>Дуем на кошку</a:t>
            </a:r>
          </a:p>
          <a:p>
            <a:pPr algn="ctr"/>
            <a:endParaRPr lang="ru-RU" sz="2800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>
                <a:latin typeface="Comic Sans MS" panose="030F0702030302020204" pitchFamily="66" charset="0"/>
              </a:rPr>
              <a:t>Открыть рот. Кончик языка упереть в нижние зубы, подуть на язык.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pic>
        <p:nvPicPr>
          <p:cNvPr id="5" name="Рисунок 4" descr="Изображение выглядит как Зуб, губа, кожа, крупный план&#10;&#10;Автоматически созданное описание">
            <a:extLst>
              <a:ext uri="{FF2B5EF4-FFF2-40B4-BE49-F238E27FC236}">
                <a16:creationId xmlns:a16="http://schemas.microsoft.com/office/drawing/2014/main" id="{89189390-F83B-E9A3-22A9-CC4BC3F2D1AB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9" t="2527" r="1768" b="1206"/>
          <a:stretch/>
        </p:blipFill>
        <p:spPr>
          <a:xfrm>
            <a:off x="805174" y="772032"/>
            <a:ext cx="4608434" cy="4483080"/>
          </a:xfrm>
          <a:prstGeom prst="ellipse">
            <a:avLst/>
          </a:prstGeom>
          <a:effectLst>
            <a:softEdge rad="63500"/>
          </a:effectLst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85" y="230246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00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00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70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8000"/>
                            </p:stCondLst>
                            <p:childTnLst>
                              <p:par>
                                <p:cTn id="1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8000"/>
                            </p:stCondLst>
                            <p:childTnLst>
                              <p:par>
                                <p:cTn id="1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000"/>
                            </p:stCondLst>
                            <p:childTnLst>
                              <p:par>
                                <p:cTn id="1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9000"/>
                            </p:stCondLst>
                            <p:childTnLst>
                              <p:par>
                                <p:cTn id="1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87" grpId="0"/>
      <p:bldP spid="87" grpId="1"/>
      <p:bldP spid="6" grpId="0"/>
      <p:bldP spid="6" grpId="1"/>
      <p:bldP spid="9" grpId="0"/>
      <p:bldP spid="9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58</Words>
  <Application>Microsoft Office PowerPoint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20</cp:revision>
  <dcterms:created xsi:type="dcterms:W3CDTF">2024-05-03T09:09:01Z</dcterms:created>
  <dcterms:modified xsi:type="dcterms:W3CDTF">2024-08-22T13:40:55Z</dcterms:modified>
</cp:coreProperties>
</file>