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131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3BE5C-A532-4755-BF9D-F5AB2016D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8B94E4-7DB1-46FD-A3F1-F0FF77C7E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203A3-B163-4332-A636-40DED847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6363B-C3E1-4E78-967C-5BFC4844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BFA12-A269-465F-9CB9-BC79FB17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768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AF6EE-FC31-4B01-B07D-3F3DA39C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BC635A-BDEE-4CB8-B3CF-3722E2418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A1957-1F85-4331-B09E-D16D7794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89B71-7986-41B1-92B7-00F6D933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949B0-B09C-4523-9295-1D7E99EB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785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878D85-6A25-44D0-B54C-F470E4FA1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792F7C-9B5F-4544-8A19-50DB2DE8E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BFB08-D917-4D5A-82E4-9EA30AE1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8FCF2-171F-4216-807E-4781E9CC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27C08-CA5A-4D9F-BCF9-EF793CCE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9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0D53-E7F1-49E1-9449-76DFA579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19E61-2AA4-40E2-8DA3-D9CA831E9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B3E67-436C-41A1-A1FB-63B7F8FE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0C052-4CEF-4D7A-87DA-C25E298C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CC9D9-803C-4ED4-9B3E-F102AE34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67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59902-DA98-4540-AB3A-97926452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60A9E-F86F-40B7-A75C-EF7229E71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106C9-804B-4FA6-AD81-142D37E1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ADD9D-EDB1-4CB0-BE89-61DC464D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58B0F-170C-47AA-99F1-8009DEA7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83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068B5-AE91-4FFB-B28A-147E103D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6AF3F-5B81-4243-85BF-2B1C2A3DE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81F932-F31F-44A7-BF2B-64341934B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E82D6-AE6D-414B-AD1F-BE105155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30527-2F3A-47BA-9AD0-5A2C035A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87E13-39D3-41C7-9415-54BD20F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7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72A4B-78B8-4149-912D-A221EA50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325E-58E0-4060-96A1-C046DD029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FDA68-C028-4FA2-B9DC-8E7B60216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E887F-9078-45F7-A89D-66978FE58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55FAD9-C75D-412A-B699-643807684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07536E-52AD-478E-AAB2-EEA6799C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DF63A8-0880-4C73-9848-0AEA8223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B9162B-AC59-4AA0-8ED6-611811A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60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D0FAC-4C6D-4372-809E-7BEAA1F6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CAB68A-1FC7-4A0C-A080-D2D86887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487FF3-9183-45F8-9D58-4750BD51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7AA1D2-B6C5-4307-B586-0BD139BE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897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8397C1-75AE-4612-94E4-9CB0F48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A8BC7-2CF8-456F-8B62-D3EF6A5D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E3DAC-9310-4BA5-B778-2C56971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806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F5D98-B1BC-4E0B-A3FB-1FD6B468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6D09B-7CA4-4D03-840E-A1F0B72C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6B3213-4E42-4026-B4CD-326748AD2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B8D28D-3FF9-4768-9A62-DA04BDD5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0C4BA-6666-4895-9FB2-8352E375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EAD7F2-2532-4040-B5A9-B487AEA8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893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61F74-6145-43DC-AF47-68A2C0B4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0D52D5-1C71-454B-894E-32A422C16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8BC3C9-CC3E-4B6F-8C1F-997EB34B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8A16B-E29B-491E-A46B-B2E3945D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E29C87-E34E-439B-916D-0B71AA47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E3F0F-A1D1-4101-A92C-D831B694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77760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A3862-2942-470A-B352-FB1B2EB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BCDEF-1770-4E9C-8143-0A0E161BA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C4228-8D1F-4CE3-AE03-17E8862D1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DAC6A-334E-445A-B790-07054F5E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01CA1-98E9-44D2-A7E6-598229EA2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832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9415" y="867397"/>
            <a:ext cx="10173965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43" y="2786576"/>
            <a:ext cx="7797128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9103" y="4701356"/>
            <a:ext cx="7807896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" y="833287"/>
            <a:ext cx="1504374" cy="1504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1" y="890406"/>
            <a:ext cx="1033793" cy="13856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5" y="824369"/>
            <a:ext cx="1514678" cy="15146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01" y="904598"/>
            <a:ext cx="1028918" cy="13790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83" y="842861"/>
            <a:ext cx="1514678" cy="15146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51" y="858690"/>
            <a:ext cx="1028918" cy="13790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00" y="828135"/>
            <a:ext cx="1514678" cy="1514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90" y="890406"/>
            <a:ext cx="1028918" cy="13790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81328" y="872598"/>
            <a:ext cx="1153957" cy="13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48" y="825986"/>
            <a:ext cx="1564432" cy="15644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" y="2830030"/>
            <a:ext cx="1033317" cy="13821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44" y="2792370"/>
            <a:ext cx="1033317" cy="13821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94" y="2369970"/>
            <a:ext cx="2110980" cy="21109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38" y="2837991"/>
            <a:ext cx="1033317" cy="1382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93" y="2799724"/>
            <a:ext cx="1033317" cy="13821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39088" y="2953720"/>
            <a:ext cx="858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91" y="2346654"/>
            <a:ext cx="2187395" cy="21873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449656" y="2883310"/>
            <a:ext cx="757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40" y="2851638"/>
            <a:ext cx="1003640" cy="134242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" y="4749071"/>
            <a:ext cx="1298197" cy="12981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90" y="4722534"/>
            <a:ext cx="1267300" cy="12791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37" y="4754455"/>
            <a:ext cx="1267300" cy="12791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33" y="4680615"/>
            <a:ext cx="1366720" cy="136672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35" y="4798718"/>
            <a:ext cx="1267300" cy="12791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566105" y="4830294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1006" y="4818537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11" y="4798718"/>
            <a:ext cx="1271055" cy="12829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63" y="4753038"/>
            <a:ext cx="1359290" cy="13592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1" y="6249881"/>
            <a:ext cx="737638" cy="638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160" y="867397"/>
            <a:ext cx="1395271" cy="1431636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74315" y="3509963"/>
            <a:ext cx="33718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0" grpId="0"/>
      <p:bldP spid="20" grpId="1"/>
      <p:bldP spid="29" grpId="0" build="allAtOnce"/>
      <p:bldP spid="30" grpId="0"/>
      <p:bldP spid="30" grpId="1"/>
      <p:bldP spid="38" grpId="0"/>
      <p:bldP spid="38" grpId="1"/>
      <p:bldP spid="39" grpId="0"/>
      <p:bldP spid="3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11</cp:revision>
  <dcterms:created xsi:type="dcterms:W3CDTF">2024-08-18T15:47:58Z</dcterms:created>
  <dcterms:modified xsi:type="dcterms:W3CDTF">2024-11-27T22:02:42Z</dcterms:modified>
</cp:coreProperties>
</file>