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276349" y="26451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Понедельник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276349" y="34924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Вторник </a:t>
            </a:r>
            <a:endParaRPr lang="en-US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276349" y="43777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Среда</a:t>
            </a:r>
            <a:endParaRPr lang="en-US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6349" y="5257887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Четверг</a:t>
            </a:r>
            <a:endParaRPr lang="en-US" dirty="0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552949" y="30642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Пятница </a:t>
            </a:r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552949" y="39115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Суббота</a:t>
            </a:r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552949" y="47968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Воскресенье</a:t>
            </a:r>
            <a:r>
              <a:rPr lang="ru-RU" sz="1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четверг,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67" y="2719534"/>
            <a:ext cx="329213" cy="499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7" y="3594506"/>
            <a:ext cx="292633" cy="4694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4632749" y="4943474"/>
            <a:ext cx="398894" cy="378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4673962" y="3977950"/>
            <a:ext cx="370201" cy="4673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1337614" y="4458744"/>
            <a:ext cx="496918" cy="4380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363020" y="5334482"/>
            <a:ext cx="363379" cy="4468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4679146" y="3128713"/>
            <a:ext cx="365017" cy="4711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9" y="1052632"/>
            <a:ext cx="4768794" cy="4879696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1260" y="2153920"/>
            <a:ext cx="4286250" cy="450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2024-04-28T20:16:00Z</dcterms:created>
  <dcterms:modified xsi:type="dcterms:W3CDTF">2024-06-20T14:14:38Z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B3C6FEDCAC97448FAC00AB5C9C46E91B_12</vt:lpwstr>
  </property>
  <property fmtid="{D5CDD505-2E9C-101B-9397-08002B2CF9AE}" pid="3" name="KSOProductBuildVer">
    <vt:lpwstr>1033-12.2.0.17119</vt:lpwstr>
  </property>
</Properties>
</file>