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820708" y="191755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598969" y="563424"/>
            <a:ext cx="59020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сто-ле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845033" y="541085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522088" y="4179896"/>
            <a:ext cx="44685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2EAF4AEE-1E7E-D1E0-B989-38E8BE0E057E}"/>
              </a:ext>
            </a:extLst>
          </p:cNvPr>
          <p:cNvGrpSpPr/>
          <p:nvPr/>
        </p:nvGrpSpPr>
        <p:grpSpPr>
          <a:xfrm>
            <a:off x="1788479" y="1354665"/>
            <a:ext cx="5333685" cy="4923533"/>
            <a:chOff x="2667000" y="0"/>
            <a:chExt cx="6858000" cy="6858000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298A87D-D7C0-9015-09F3-797A4A50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35E1182C-6A4C-4269-35EA-63C7072A7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6778373" y="2949580"/>
              <a:ext cx="2148822" cy="214882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5782D1FD-44FA-944F-8B43-ED1E0F75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5407168" y="1244756"/>
              <a:ext cx="2181282" cy="218128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872A9D32-889E-CA7A-0AB0-9E5D394E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3334218" y="2833499"/>
              <a:ext cx="2083619" cy="20836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4074320C-2565-10FD-C5A8-3CF32E44EDC7}"/>
              </a:ext>
            </a:extLst>
          </p:cNvPr>
          <p:cNvSpPr/>
          <p:nvPr/>
        </p:nvSpPr>
        <p:spPr>
          <a:xfrm>
            <a:off x="782989" y="587644"/>
            <a:ext cx="7581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ра-кра-кра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-ная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-ди-на на кус-те</a:t>
            </a: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517069" y="54992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1054525" y="4145569"/>
            <a:ext cx="70080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вкус-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83693" y="1334411"/>
            <a:ext cx="4890638" cy="4890638"/>
            <a:chOff x="2212197" y="1334411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197" y="1334411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424339" y="570377"/>
            <a:ext cx="5945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-на-та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8055" y="301999"/>
            <a:ext cx="4444002" cy="444400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4861" y="3210255"/>
            <a:ext cx="33528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14" grpId="0"/>
      <p:bldP spid="114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9B060E-4108-4F6A-A850-CBBC97E4F87D}"/>
</file>

<file path=customXml/itemProps2.xml><?xml version="1.0" encoding="utf-8"?>
<ds:datastoreItem xmlns:ds="http://schemas.openxmlformats.org/officeDocument/2006/customXml" ds:itemID="{7B7859AD-D7F0-42EC-82A8-C53AD2C1E4E3}"/>
</file>

<file path=customXml/itemProps3.xml><?xml version="1.0" encoding="utf-8"?>
<ds:datastoreItem xmlns:ds="http://schemas.openxmlformats.org/officeDocument/2006/customXml" ds:itemID="{F3EB2E81-E28D-4A19-BD88-738C4B1DD8BE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2025-07-16T07:04:53Z</dcterms:created>
  <dcterms:modified xsi:type="dcterms:W3CDTF">2025-08-08T08:09:41Z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