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tags" Target="../tags/tag2.xml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sp>
        <p:nvSpPr>
          <p:cNvPr id="1024" name="Прямокутник: округлені кути 1023"/>
          <p:cNvSpPr/>
          <p:nvPr/>
        </p:nvSpPr>
        <p:spPr>
          <a:xfrm>
            <a:off x="451049" y="3530968"/>
            <a:ext cx="4420437" cy="3095478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07580" y="91178"/>
            <a:ext cx="4307377" cy="3091406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й трикутник 18"/>
          <p:cNvSpPr/>
          <p:nvPr/>
        </p:nvSpPr>
        <p:spPr>
          <a:xfrm>
            <a:off x="2593783" y="3774549"/>
            <a:ext cx="1120943" cy="1914341"/>
          </a:xfrm>
          <a:prstGeom prst="rtTriangle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й трикутник 17"/>
          <p:cNvSpPr/>
          <p:nvPr/>
        </p:nvSpPr>
        <p:spPr>
          <a:xfrm flipH="1">
            <a:off x="1603172" y="3847145"/>
            <a:ext cx="986291" cy="1606613"/>
          </a:xfrm>
          <a:prstGeom prst="rtTriangl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" y="456983"/>
            <a:ext cx="3502452" cy="2298483"/>
          </a:xfrm>
          <a:prstGeom prst="rect">
            <a:avLst/>
          </a:prstGeom>
        </p:spPr>
      </p:pic>
      <p:pic>
        <p:nvPicPr>
          <p:cNvPr id="6" name="Рисунок 5" descr="Зображення, що містить їжа, Фаст-фуд, оладо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1" y="445143"/>
            <a:ext cx="2258542" cy="2264532"/>
          </a:xfrm>
          <a:prstGeom prst="rect">
            <a:avLst/>
          </a:prstGeom>
        </p:spPr>
      </p:pic>
      <p:pic>
        <p:nvPicPr>
          <p:cNvPr id="11" name="Рисунок 10" descr="Зображення, що містить кіт, ссавець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4" y="580224"/>
            <a:ext cx="2057035" cy="2113314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858276" y="8079"/>
            <a:ext cx="3425202" cy="2657667"/>
            <a:chOff x="2676781" y="2013665"/>
            <a:chExt cx="6167523" cy="4226785"/>
          </a:xfrm>
        </p:grpSpPr>
        <p:pic>
          <p:nvPicPr>
            <p:cNvPr id="8" name="Рисунок 7" descr="Зображення, що містить картинки, ілюстрація, Графіка, Мультфільм&#10;&#10;Автоматично згенерований опис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81" y="2013665"/>
              <a:ext cx="4146856" cy="3110143"/>
            </a:xfrm>
            <a:prstGeom prst="rect">
              <a:avLst/>
            </a:prstGeom>
          </p:spPr>
        </p:pic>
        <p:pic>
          <p:nvPicPr>
            <p:cNvPr id="25" name="Рисунок 24" descr="Зображення, що містить кіт, ссавець, картинки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81" y="2768154"/>
              <a:ext cx="3379823" cy="3472296"/>
            </a:xfrm>
            <a:prstGeom prst="rect">
              <a:avLst/>
            </a:prstGeom>
          </p:spPr>
        </p:pic>
      </p:grpSp>
      <p:pic>
        <p:nvPicPr>
          <p:cNvPr id="35" name="Рисунок 34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10" y="0"/>
            <a:ext cx="911290" cy="847340"/>
          </a:xfrm>
          <a:prstGeom prst="rect">
            <a:avLst/>
          </a:prstGeom>
        </p:spPr>
      </p:pic>
      <p:sp>
        <p:nvSpPr>
          <p:cNvPr id="4" name="Прямокутний трикутник 3"/>
          <p:cNvSpPr/>
          <p:nvPr/>
        </p:nvSpPr>
        <p:spPr>
          <a:xfrm flipH="1">
            <a:off x="1581504" y="3810121"/>
            <a:ext cx="1019073" cy="1680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2589463" y="3771716"/>
            <a:ext cx="1120943" cy="191434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Трапеція 19"/>
          <p:cNvSpPr/>
          <p:nvPr/>
        </p:nvSpPr>
        <p:spPr>
          <a:xfrm flipV="1">
            <a:off x="1111436" y="5437610"/>
            <a:ext cx="3099658" cy="646928"/>
          </a:xfrm>
          <a:prstGeom prst="trapezoid">
            <a:avLst>
              <a:gd name="adj" fmla="val 10065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Трапеція 14"/>
          <p:cNvSpPr/>
          <p:nvPr/>
        </p:nvSpPr>
        <p:spPr>
          <a:xfrm flipV="1">
            <a:off x="1087390" y="5427201"/>
            <a:ext cx="3123704" cy="631376"/>
          </a:xfrm>
          <a:prstGeom prst="trapezoid">
            <a:avLst>
              <a:gd name="adj" fmla="val 100652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двійна хвиля 23"/>
          <p:cNvSpPr/>
          <p:nvPr/>
        </p:nvSpPr>
        <p:spPr>
          <a:xfrm>
            <a:off x="748327" y="5893765"/>
            <a:ext cx="3825877" cy="639251"/>
          </a:xfrm>
          <a:prstGeom prst="doubleWav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двійна хвиля 21"/>
          <p:cNvSpPr/>
          <p:nvPr/>
        </p:nvSpPr>
        <p:spPr>
          <a:xfrm>
            <a:off x="748326" y="5893764"/>
            <a:ext cx="3825877" cy="639251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49223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1025" name="Picture 102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1095" y="2052955"/>
            <a:ext cx="3448050" cy="375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89</cp:revision>
  <dcterms:created xsi:type="dcterms:W3CDTF">2022-10-20T14:41:00Z</dcterms:created>
  <dcterms:modified xsi:type="dcterms:W3CDTF">2024-07-15T17:39:10Z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541610ED970B4D068C198C997EADAD66_12</vt:lpwstr>
  </property>
  <property fmtid="{D5CDD505-2E9C-101B-9397-08002B2CF9AE}" pid="3" name="KSOProductBuildVer">
    <vt:lpwstr>1033-12.2.0.17153</vt:lpwstr>
  </property>
</Properties>
</file>