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53" y="1"/>
            <a:ext cx="1110847" cy="1032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278" y="2326116"/>
            <a:ext cx="316230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8</cp:revision>
  <dcterms:created xsi:type="dcterms:W3CDTF">2024-04-19T04:13:00Z</dcterms:created>
  <dcterms:modified xsi:type="dcterms:W3CDTF">2024-09-09T10:33:38Z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