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21336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FB23E-DF28-4B0F-A41F-5305B117E640}"/>
</file>

<file path=customXml/itemProps2.xml><?xml version="1.0" encoding="utf-8"?>
<ds:datastoreItem xmlns:ds="http://schemas.openxmlformats.org/officeDocument/2006/customXml" ds:itemID="{F32BFDF0-C3E2-4305-ACD8-24DEAAB54195}"/>
</file>

<file path=customXml/itemProps3.xml><?xml version="1.0" encoding="utf-8"?>
<ds:datastoreItem xmlns:ds="http://schemas.openxmlformats.org/officeDocument/2006/customXml" ds:itemID="{E8B053FF-3B5B-481A-96B7-C9A1201CBA7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