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102190" y="4414392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810" y="2146376"/>
            <a:ext cx="1586331" cy="15863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525" y="3250286"/>
            <a:ext cx="1762824" cy="160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282665" y="383458"/>
            <a:ext cx="1724376" cy="2264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62" y="3751671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897">
            <a:off x="4555377" y="3085199"/>
            <a:ext cx="764712" cy="764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5" y="4269036"/>
            <a:ext cx="2826745" cy="23038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3029" y="4261426"/>
            <a:ext cx="1379148" cy="13746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19867">
            <a:off x="7629686" y="144469"/>
            <a:ext cx="2115110" cy="15863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7561280" y="5581229"/>
            <a:ext cx="1298618" cy="1242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6779805" y="5665623"/>
            <a:ext cx="784544" cy="980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28852" y="5887486"/>
            <a:ext cx="996253" cy="1005665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" y="2873375"/>
            <a:ext cx="2905125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3073 -0.08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0.23307 -0.314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22656 -0.192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2.22222E-6 L -0.34545 -0.50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85185E-6 L -0.2806 -0.22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44444E-6 L 0.05469 0.134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07407E-6 L 0.11315 0.6145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10</cp:revision>
  <dcterms:created xsi:type="dcterms:W3CDTF">2024-04-17T14:52:00Z</dcterms:created>
  <dcterms:modified xsi:type="dcterms:W3CDTF">2024-06-13T12:47:24Z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3E8DEFF52E0F47B1B9EF4EDFB19A4D8E_12</vt:lpwstr>
  </property>
  <property fmtid="{D5CDD505-2E9C-101B-9397-08002B2CF9AE}" pid="3" name="KSOProductBuildVer">
    <vt:lpwstr>1033-12.2.0.17119</vt:lpwstr>
  </property>
</Properties>
</file>