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s://pixabay.com/en/question-mark-question-mark-symbol-706906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392" y="3382889"/>
            <a:ext cx="26003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