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7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>
        <p:scale>
          <a:sx n="75" d="100"/>
          <a:sy n="75" d="100"/>
        </p:scale>
        <p:origin x="1278" y="630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sv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464C2868-4DCD-3B77-B024-CB824889B341}"/>
              </a:ext>
            </a:extLst>
          </p:cNvPr>
          <p:cNvSpPr/>
          <p:nvPr/>
        </p:nvSpPr>
        <p:spPr>
          <a:xfrm>
            <a:off x="1059121" y="298284"/>
            <a:ext cx="1968220" cy="3026370"/>
          </a:xfrm>
          <a:prstGeom prst="roundRect">
            <a:avLst/>
          </a:prstGeom>
          <a:solidFill>
            <a:schemeClr val="lt1">
              <a:alpha val="97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BB2ADCF-9171-4925-0307-42E6B789896B}"/>
              </a:ext>
            </a:extLst>
          </p:cNvPr>
          <p:cNvSpPr/>
          <p:nvPr/>
        </p:nvSpPr>
        <p:spPr>
          <a:xfrm>
            <a:off x="3149250" y="298284"/>
            <a:ext cx="1968220" cy="3026370"/>
          </a:xfrm>
          <a:prstGeom prst="roundRect">
            <a:avLst/>
          </a:prstGeom>
          <a:solidFill>
            <a:schemeClr val="lt1">
              <a:alpha val="97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F145D72F-1029-5FF6-0971-72AA4D0CD784}"/>
              </a:ext>
            </a:extLst>
          </p:cNvPr>
          <p:cNvSpPr/>
          <p:nvPr/>
        </p:nvSpPr>
        <p:spPr>
          <a:xfrm>
            <a:off x="5227740" y="298284"/>
            <a:ext cx="1968220" cy="3026370"/>
          </a:xfrm>
          <a:prstGeom prst="roundRect">
            <a:avLst/>
          </a:prstGeom>
          <a:solidFill>
            <a:schemeClr val="lt1">
              <a:alpha val="97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19B56FFC-0106-E9AF-B844-9B5542E23E4B}"/>
              </a:ext>
            </a:extLst>
          </p:cNvPr>
          <p:cNvSpPr/>
          <p:nvPr/>
        </p:nvSpPr>
        <p:spPr>
          <a:xfrm>
            <a:off x="7306231" y="332870"/>
            <a:ext cx="1968220" cy="3026370"/>
          </a:xfrm>
          <a:prstGeom prst="roundRect">
            <a:avLst/>
          </a:prstGeom>
          <a:solidFill>
            <a:schemeClr val="lt1">
              <a:alpha val="97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FF5A91A2-F9FA-0094-FD69-ABFBE30C79A2}"/>
              </a:ext>
            </a:extLst>
          </p:cNvPr>
          <p:cNvSpPr/>
          <p:nvPr/>
        </p:nvSpPr>
        <p:spPr>
          <a:xfrm>
            <a:off x="1112356" y="3579707"/>
            <a:ext cx="1968220" cy="3026370"/>
          </a:xfrm>
          <a:prstGeom prst="roundRect">
            <a:avLst/>
          </a:prstGeom>
          <a:solidFill>
            <a:schemeClr val="lt1">
              <a:alpha val="97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A9C56EFC-AA4A-CA58-2118-15094223525B}"/>
              </a:ext>
            </a:extLst>
          </p:cNvPr>
          <p:cNvSpPr/>
          <p:nvPr/>
        </p:nvSpPr>
        <p:spPr>
          <a:xfrm>
            <a:off x="3202483" y="3579707"/>
            <a:ext cx="1968220" cy="3026370"/>
          </a:xfrm>
          <a:prstGeom prst="roundRect">
            <a:avLst/>
          </a:prstGeom>
          <a:solidFill>
            <a:schemeClr val="lt1">
              <a:alpha val="97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9B109391-16B7-22BC-8DBD-EF16D8744759}"/>
              </a:ext>
            </a:extLst>
          </p:cNvPr>
          <p:cNvSpPr/>
          <p:nvPr/>
        </p:nvSpPr>
        <p:spPr>
          <a:xfrm>
            <a:off x="5280974" y="3579707"/>
            <a:ext cx="1968220" cy="3026370"/>
          </a:xfrm>
          <a:prstGeom prst="roundRect">
            <a:avLst/>
          </a:prstGeom>
          <a:solidFill>
            <a:schemeClr val="lt1">
              <a:alpha val="97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C3EE7C79-EE50-706B-CA2D-1E076677AE34}"/>
              </a:ext>
            </a:extLst>
          </p:cNvPr>
          <p:cNvSpPr/>
          <p:nvPr/>
        </p:nvSpPr>
        <p:spPr>
          <a:xfrm>
            <a:off x="7359465" y="3614294"/>
            <a:ext cx="1968220" cy="3026370"/>
          </a:xfrm>
          <a:prstGeom prst="roundRect">
            <a:avLst/>
          </a:prstGeom>
          <a:solidFill>
            <a:schemeClr val="lt1">
              <a:alpha val="97000"/>
            </a:schemeClr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4" name="Рисунок 23" descr="Изображение выглядит как собака, мультфильм, графическая вставка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477ACF79-75E0-6B16-845F-149900E4F5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723" y="362704"/>
            <a:ext cx="1075222" cy="107522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EDE41E6-B4D4-FC89-242A-59D3A0795E13}"/>
              </a:ext>
            </a:extLst>
          </p:cNvPr>
          <p:cNvSpPr txBox="1"/>
          <p:nvPr/>
        </p:nvSpPr>
        <p:spPr>
          <a:xfrm>
            <a:off x="2975797" y="1441073"/>
            <a:ext cx="2263707" cy="910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С – в начале слова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598A28F9-AD63-7622-242F-D279ACABF4DB}"/>
              </a:ext>
            </a:extLst>
          </p:cNvPr>
          <p:cNvGrpSpPr/>
          <p:nvPr/>
        </p:nvGrpSpPr>
        <p:grpSpPr>
          <a:xfrm>
            <a:off x="4129860" y="2182007"/>
            <a:ext cx="928767" cy="928767"/>
            <a:chOff x="3024843" y="1822787"/>
            <a:chExt cx="848112" cy="848112"/>
          </a:xfrm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45514BB2-F321-78EA-6F45-81F3C9947738}"/>
                </a:ext>
              </a:extLst>
            </p:cNvPr>
            <p:cNvSpPr/>
            <p:nvPr/>
          </p:nvSpPr>
          <p:spPr>
            <a:xfrm>
              <a:off x="3102082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" name="Знак умножения 2">
              <a:extLst>
                <a:ext uri="{FF2B5EF4-FFF2-40B4-BE49-F238E27FC236}">
                  <a16:creationId xmlns:a16="http://schemas.microsoft.com/office/drawing/2014/main" id="{348B4A61-9D8E-453F-966C-34360874F6A4}"/>
                </a:ext>
              </a:extLst>
            </p:cNvPr>
            <p:cNvSpPr/>
            <p:nvPr/>
          </p:nvSpPr>
          <p:spPr>
            <a:xfrm>
              <a:off x="3024843" y="1822787"/>
              <a:ext cx="848112" cy="848112"/>
            </a:xfrm>
            <a:prstGeom prst="mathMultiply">
              <a:avLst>
                <a:gd name="adj1" fmla="val 833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0196C35D-4F36-5504-F01E-FC058EAA7B97}"/>
              </a:ext>
            </a:extLst>
          </p:cNvPr>
          <p:cNvGrpSpPr/>
          <p:nvPr/>
        </p:nvGrpSpPr>
        <p:grpSpPr>
          <a:xfrm>
            <a:off x="3292946" y="2282400"/>
            <a:ext cx="759598" cy="759598"/>
            <a:chOff x="2260608" y="1914462"/>
            <a:chExt cx="693634" cy="693634"/>
          </a:xfrm>
        </p:grpSpPr>
        <p:sp>
          <p:nvSpPr>
            <p:cNvPr id="29" name="Прямоугольник: скругленные углы 28">
              <a:extLst>
                <a:ext uri="{FF2B5EF4-FFF2-40B4-BE49-F238E27FC236}">
                  <a16:creationId xmlns:a16="http://schemas.microsoft.com/office/drawing/2014/main" id="{8E6C5794-89BE-5EA5-5153-E6B0FCF36A56}"/>
                </a:ext>
              </a:extLst>
            </p:cNvPr>
            <p:cNvSpPr/>
            <p:nvPr/>
          </p:nvSpPr>
          <p:spPr>
            <a:xfrm>
              <a:off x="2260608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14" name="Рисунок 113" descr="Флажок со сплошной заливкой">
              <a:extLst>
                <a:ext uri="{FF2B5EF4-FFF2-40B4-BE49-F238E27FC236}">
                  <a16:creationId xmlns:a16="http://schemas.microsoft.com/office/drawing/2014/main" id="{1957D66B-E476-3FDF-07C0-273E0A7B3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287826" y="1940736"/>
              <a:ext cx="633873" cy="633873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E1A4B0E8-8DFF-E084-EDCE-D49A10A8FE3F}"/>
              </a:ext>
            </a:extLst>
          </p:cNvPr>
          <p:cNvGrpSpPr/>
          <p:nvPr/>
        </p:nvGrpSpPr>
        <p:grpSpPr>
          <a:xfrm>
            <a:off x="2031843" y="2178778"/>
            <a:ext cx="928767" cy="928767"/>
            <a:chOff x="3024843" y="1822787"/>
            <a:chExt cx="848112" cy="848112"/>
          </a:xfrm>
        </p:grpSpPr>
        <p:sp>
          <p:nvSpPr>
            <p:cNvPr id="37" name="Прямоугольник: скругленные углы 36">
              <a:extLst>
                <a:ext uri="{FF2B5EF4-FFF2-40B4-BE49-F238E27FC236}">
                  <a16:creationId xmlns:a16="http://schemas.microsoft.com/office/drawing/2014/main" id="{DFBB14A7-931C-3611-F9D6-EE8994CCC9AD}"/>
                </a:ext>
              </a:extLst>
            </p:cNvPr>
            <p:cNvSpPr/>
            <p:nvPr/>
          </p:nvSpPr>
          <p:spPr>
            <a:xfrm>
              <a:off x="3102082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8" name="Знак умножения 37">
              <a:extLst>
                <a:ext uri="{FF2B5EF4-FFF2-40B4-BE49-F238E27FC236}">
                  <a16:creationId xmlns:a16="http://schemas.microsoft.com/office/drawing/2014/main" id="{7F44589A-E5CB-15AC-0E4C-A402C8040F54}"/>
                </a:ext>
              </a:extLst>
            </p:cNvPr>
            <p:cNvSpPr/>
            <p:nvPr/>
          </p:nvSpPr>
          <p:spPr>
            <a:xfrm>
              <a:off x="3024843" y="1822787"/>
              <a:ext cx="848112" cy="848112"/>
            </a:xfrm>
            <a:prstGeom prst="mathMultiply">
              <a:avLst>
                <a:gd name="adj1" fmla="val 833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E0D7641C-60B4-5990-89EE-93E34DAD312B}"/>
              </a:ext>
            </a:extLst>
          </p:cNvPr>
          <p:cNvGrpSpPr/>
          <p:nvPr/>
        </p:nvGrpSpPr>
        <p:grpSpPr>
          <a:xfrm>
            <a:off x="1194930" y="2279172"/>
            <a:ext cx="759598" cy="759598"/>
            <a:chOff x="2260608" y="1914462"/>
            <a:chExt cx="693634" cy="693634"/>
          </a:xfrm>
        </p:grpSpPr>
        <p:sp>
          <p:nvSpPr>
            <p:cNvPr id="40" name="Прямоугольник: скругленные углы 39">
              <a:extLst>
                <a:ext uri="{FF2B5EF4-FFF2-40B4-BE49-F238E27FC236}">
                  <a16:creationId xmlns:a16="http://schemas.microsoft.com/office/drawing/2014/main" id="{B3B78DE7-18BF-5E63-CEC9-30E858A8625D}"/>
                </a:ext>
              </a:extLst>
            </p:cNvPr>
            <p:cNvSpPr/>
            <p:nvPr/>
          </p:nvSpPr>
          <p:spPr>
            <a:xfrm>
              <a:off x="2260608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1" name="Рисунок 40" descr="Флажок со сплошной заливкой">
              <a:extLst>
                <a:ext uri="{FF2B5EF4-FFF2-40B4-BE49-F238E27FC236}">
                  <a16:creationId xmlns:a16="http://schemas.microsoft.com/office/drawing/2014/main" id="{255F4AB5-9812-7167-004E-59A4EBE9C5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287826" y="1940736"/>
              <a:ext cx="633873" cy="633873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76018FFB-85A8-E291-7C3B-DE86C5E7E498}"/>
              </a:ext>
            </a:extLst>
          </p:cNvPr>
          <p:cNvGrpSpPr/>
          <p:nvPr/>
        </p:nvGrpSpPr>
        <p:grpSpPr>
          <a:xfrm>
            <a:off x="6205668" y="2178778"/>
            <a:ext cx="928767" cy="928767"/>
            <a:chOff x="3024843" y="1822787"/>
            <a:chExt cx="848112" cy="848112"/>
          </a:xfrm>
        </p:grpSpPr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C52ACBD8-1AEE-B3C1-B959-11AF47063420}"/>
                </a:ext>
              </a:extLst>
            </p:cNvPr>
            <p:cNvSpPr/>
            <p:nvPr/>
          </p:nvSpPr>
          <p:spPr>
            <a:xfrm>
              <a:off x="3102082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4" name="Знак умножения 43">
              <a:extLst>
                <a:ext uri="{FF2B5EF4-FFF2-40B4-BE49-F238E27FC236}">
                  <a16:creationId xmlns:a16="http://schemas.microsoft.com/office/drawing/2014/main" id="{66DD662F-F975-6A6D-E2A7-4E92A111DEDC}"/>
                </a:ext>
              </a:extLst>
            </p:cNvPr>
            <p:cNvSpPr/>
            <p:nvPr/>
          </p:nvSpPr>
          <p:spPr>
            <a:xfrm>
              <a:off x="3024843" y="1822787"/>
              <a:ext cx="848112" cy="848112"/>
            </a:xfrm>
            <a:prstGeom prst="mathMultiply">
              <a:avLst>
                <a:gd name="adj1" fmla="val 833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A962655C-6FBA-5DD3-6D8C-C0284F059E12}"/>
              </a:ext>
            </a:extLst>
          </p:cNvPr>
          <p:cNvGrpSpPr/>
          <p:nvPr/>
        </p:nvGrpSpPr>
        <p:grpSpPr>
          <a:xfrm>
            <a:off x="5368755" y="2279172"/>
            <a:ext cx="759598" cy="759598"/>
            <a:chOff x="2260608" y="1914462"/>
            <a:chExt cx="693634" cy="693634"/>
          </a:xfrm>
        </p:grpSpPr>
        <p:sp>
          <p:nvSpPr>
            <p:cNvPr id="46" name="Прямоугольник: скругленные углы 45">
              <a:extLst>
                <a:ext uri="{FF2B5EF4-FFF2-40B4-BE49-F238E27FC236}">
                  <a16:creationId xmlns:a16="http://schemas.microsoft.com/office/drawing/2014/main" id="{A2475D4D-1BA9-EB31-B732-CA7F2D1FECEC}"/>
                </a:ext>
              </a:extLst>
            </p:cNvPr>
            <p:cNvSpPr/>
            <p:nvPr/>
          </p:nvSpPr>
          <p:spPr>
            <a:xfrm>
              <a:off x="2260608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7" name="Рисунок 46" descr="Флажок со сплошной заливкой">
              <a:extLst>
                <a:ext uri="{FF2B5EF4-FFF2-40B4-BE49-F238E27FC236}">
                  <a16:creationId xmlns:a16="http://schemas.microsoft.com/office/drawing/2014/main" id="{111C0644-5E24-A490-36C1-E035FF89A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287826" y="1940736"/>
              <a:ext cx="633873" cy="633873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E318EF3D-3613-234C-130E-D579B89D1186}"/>
              </a:ext>
            </a:extLst>
          </p:cNvPr>
          <p:cNvGrpSpPr/>
          <p:nvPr/>
        </p:nvGrpSpPr>
        <p:grpSpPr>
          <a:xfrm>
            <a:off x="8251938" y="2178778"/>
            <a:ext cx="928767" cy="928767"/>
            <a:chOff x="3024843" y="1822787"/>
            <a:chExt cx="848112" cy="848112"/>
          </a:xfrm>
        </p:grpSpPr>
        <p:sp>
          <p:nvSpPr>
            <p:cNvPr id="55" name="Прямоугольник: скругленные углы 54">
              <a:extLst>
                <a:ext uri="{FF2B5EF4-FFF2-40B4-BE49-F238E27FC236}">
                  <a16:creationId xmlns:a16="http://schemas.microsoft.com/office/drawing/2014/main" id="{FD266A4D-FF51-CAE8-706E-C4A912160682}"/>
                </a:ext>
              </a:extLst>
            </p:cNvPr>
            <p:cNvSpPr/>
            <p:nvPr/>
          </p:nvSpPr>
          <p:spPr>
            <a:xfrm>
              <a:off x="3102082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6" name="Знак умножения 55">
              <a:extLst>
                <a:ext uri="{FF2B5EF4-FFF2-40B4-BE49-F238E27FC236}">
                  <a16:creationId xmlns:a16="http://schemas.microsoft.com/office/drawing/2014/main" id="{3C8BF830-4949-97F0-D25E-FE53AE9D4A87}"/>
                </a:ext>
              </a:extLst>
            </p:cNvPr>
            <p:cNvSpPr/>
            <p:nvPr/>
          </p:nvSpPr>
          <p:spPr>
            <a:xfrm>
              <a:off x="3024843" y="1822787"/>
              <a:ext cx="848112" cy="848112"/>
            </a:xfrm>
            <a:prstGeom prst="mathMultiply">
              <a:avLst>
                <a:gd name="adj1" fmla="val 833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B23AFDCA-4DFB-D7A3-3DC2-C304A4C5C250}"/>
              </a:ext>
            </a:extLst>
          </p:cNvPr>
          <p:cNvGrpSpPr/>
          <p:nvPr/>
        </p:nvGrpSpPr>
        <p:grpSpPr>
          <a:xfrm>
            <a:off x="7415025" y="2279172"/>
            <a:ext cx="759598" cy="759598"/>
            <a:chOff x="2260608" y="1914462"/>
            <a:chExt cx="693634" cy="693634"/>
          </a:xfrm>
        </p:grpSpPr>
        <p:sp>
          <p:nvSpPr>
            <p:cNvPr id="58" name="Прямоугольник: скругленные углы 57">
              <a:extLst>
                <a:ext uri="{FF2B5EF4-FFF2-40B4-BE49-F238E27FC236}">
                  <a16:creationId xmlns:a16="http://schemas.microsoft.com/office/drawing/2014/main" id="{C013CD65-3C58-5124-C63C-5E91AACE969D}"/>
                </a:ext>
              </a:extLst>
            </p:cNvPr>
            <p:cNvSpPr/>
            <p:nvPr/>
          </p:nvSpPr>
          <p:spPr>
            <a:xfrm>
              <a:off x="2260608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0" name="Рисунок 59" descr="Флажок со сплошной заливкой">
              <a:extLst>
                <a:ext uri="{FF2B5EF4-FFF2-40B4-BE49-F238E27FC236}">
                  <a16:creationId xmlns:a16="http://schemas.microsoft.com/office/drawing/2014/main" id="{D11D0136-7B9D-1CDD-9619-031E158983D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287826" y="1940736"/>
              <a:ext cx="633873" cy="633873"/>
            </a:xfrm>
            <a:prstGeom prst="rect">
              <a:avLst/>
            </a:prstGeom>
          </p:spPr>
        </p:pic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5EB79396-6F45-947F-9573-7856046EF6EF}"/>
              </a:ext>
            </a:extLst>
          </p:cNvPr>
          <p:cNvGrpSpPr/>
          <p:nvPr/>
        </p:nvGrpSpPr>
        <p:grpSpPr>
          <a:xfrm>
            <a:off x="4167866" y="5505325"/>
            <a:ext cx="928767" cy="928767"/>
            <a:chOff x="3024843" y="1822787"/>
            <a:chExt cx="848112" cy="848112"/>
          </a:xfrm>
        </p:grpSpPr>
        <p:sp>
          <p:nvSpPr>
            <p:cNvPr id="63" name="Прямоугольник: скругленные углы 62">
              <a:extLst>
                <a:ext uri="{FF2B5EF4-FFF2-40B4-BE49-F238E27FC236}">
                  <a16:creationId xmlns:a16="http://schemas.microsoft.com/office/drawing/2014/main" id="{053A4508-873C-C558-0B67-9A54678BC4F9}"/>
                </a:ext>
              </a:extLst>
            </p:cNvPr>
            <p:cNvSpPr/>
            <p:nvPr/>
          </p:nvSpPr>
          <p:spPr>
            <a:xfrm>
              <a:off x="3102082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5" name="Знак умножения 64">
              <a:extLst>
                <a:ext uri="{FF2B5EF4-FFF2-40B4-BE49-F238E27FC236}">
                  <a16:creationId xmlns:a16="http://schemas.microsoft.com/office/drawing/2014/main" id="{41B40CD5-9D59-56E4-FA4F-8DA2C05C695E}"/>
                </a:ext>
              </a:extLst>
            </p:cNvPr>
            <p:cNvSpPr/>
            <p:nvPr/>
          </p:nvSpPr>
          <p:spPr>
            <a:xfrm>
              <a:off x="3024843" y="1822787"/>
              <a:ext cx="848112" cy="848112"/>
            </a:xfrm>
            <a:prstGeom prst="mathMultiply">
              <a:avLst>
                <a:gd name="adj1" fmla="val 833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5D0733A7-FA71-5864-3072-A103E0A4D28C}"/>
              </a:ext>
            </a:extLst>
          </p:cNvPr>
          <p:cNvGrpSpPr/>
          <p:nvPr/>
        </p:nvGrpSpPr>
        <p:grpSpPr>
          <a:xfrm>
            <a:off x="3330953" y="5605718"/>
            <a:ext cx="759598" cy="759598"/>
            <a:chOff x="2260608" y="1914462"/>
            <a:chExt cx="693634" cy="693634"/>
          </a:xfrm>
        </p:grpSpPr>
        <p:sp>
          <p:nvSpPr>
            <p:cNvPr id="67" name="Прямоугольник: скругленные углы 66">
              <a:extLst>
                <a:ext uri="{FF2B5EF4-FFF2-40B4-BE49-F238E27FC236}">
                  <a16:creationId xmlns:a16="http://schemas.microsoft.com/office/drawing/2014/main" id="{3CCC358A-AF22-F4DE-55A4-BCA47BDF337B}"/>
                </a:ext>
              </a:extLst>
            </p:cNvPr>
            <p:cNvSpPr/>
            <p:nvPr/>
          </p:nvSpPr>
          <p:spPr>
            <a:xfrm>
              <a:off x="2260608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8" name="Рисунок 67" descr="Флажок со сплошной заливкой">
              <a:extLst>
                <a:ext uri="{FF2B5EF4-FFF2-40B4-BE49-F238E27FC236}">
                  <a16:creationId xmlns:a16="http://schemas.microsoft.com/office/drawing/2014/main" id="{C80B5A4D-217B-AAF0-961C-2AC5C5FCE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287826" y="1940736"/>
              <a:ext cx="633873" cy="633873"/>
            </a:xfrm>
            <a:prstGeom prst="rect">
              <a:avLst/>
            </a:prstGeom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D2102243-01D1-F953-B71F-F29757E21BE3}"/>
              </a:ext>
            </a:extLst>
          </p:cNvPr>
          <p:cNvGrpSpPr/>
          <p:nvPr/>
        </p:nvGrpSpPr>
        <p:grpSpPr>
          <a:xfrm>
            <a:off x="2069850" y="5502097"/>
            <a:ext cx="928767" cy="928767"/>
            <a:chOff x="3024843" y="1822787"/>
            <a:chExt cx="848112" cy="848112"/>
          </a:xfrm>
        </p:grpSpPr>
        <p:sp>
          <p:nvSpPr>
            <p:cNvPr id="70" name="Прямоугольник: скругленные углы 69">
              <a:extLst>
                <a:ext uri="{FF2B5EF4-FFF2-40B4-BE49-F238E27FC236}">
                  <a16:creationId xmlns:a16="http://schemas.microsoft.com/office/drawing/2014/main" id="{A4ADDD16-78BA-D42D-69AA-04A14C67146C}"/>
                </a:ext>
              </a:extLst>
            </p:cNvPr>
            <p:cNvSpPr/>
            <p:nvPr/>
          </p:nvSpPr>
          <p:spPr>
            <a:xfrm>
              <a:off x="3102082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1" name="Знак умножения 70">
              <a:extLst>
                <a:ext uri="{FF2B5EF4-FFF2-40B4-BE49-F238E27FC236}">
                  <a16:creationId xmlns:a16="http://schemas.microsoft.com/office/drawing/2014/main" id="{1BD394A0-B929-5603-19EE-3DD0D6395368}"/>
                </a:ext>
              </a:extLst>
            </p:cNvPr>
            <p:cNvSpPr/>
            <p:nvPr/>
          </p:nvSpPr>
          <p:spPr>
            <a:xfrm>
              <a:off x="3024843" y="1822787"/>
              <a:ext cx="848112" cy="848112"/>
            </a:xfrm>
            <a:prstGeom prst="mathMultiply">
              <a:avLst>
                <a:gd name="adj1" fmla="val 833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7DE85AB7-AFE4-4DB9-3518-1331024E8548}"/>
              </a:ext>
            </a:extLst>
          </p:cNvPr>
          <p:cNvGrpSpPr/>
          <p:nvPr/>
        </p:nvGrpSpPr>
        <p:grpSpPr>
          <a:xfrm>
            <a:off x="1232936" y="5602490"/>
            <a:ext cx="759598" cy="759598"/>
            <a:chOff x="2260608" y="1914462"/>
            <a:chExt cx="693634" cy="693634"/>
          </a:xfrm>
        </p:grpSpPr>
        <p:sp>
          <p:nvSpPr>
            <p:cNvPr id="73" name="Прямоугольник: скругленные углы 72">
              <a:extLst>
                <a:ext uri="{FF2B5EF4-FFF2-40B4-BE49-F238E27FC236}">
                  <a16:creationId xmlns:a16="http://schemas.microsoft.com/office/drawing/2014/main" id="{73251FF4-C142-C510-6DD9-AC553875F0AE}"/>
                </a:ext>
              </a:extLst>
            </p:cNvPr>
            <p:cNvSpPr/>
            <p:nvPr/>
          </p:nvSpPr>
          <p:spPr>
            <a:xfrm>
              <a:off x="2260608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4" name="Рисунок 73" descr="Флажок со сплошной заливкой">
              <a:extLst>
                <a:ext uri="{FF2B5EF4-FFF2-40B4-BE49-F238E27FC236}">
                  <a16:creationId xmlns:a16="http://schemas.microsoft.com/office/drawing/2014/main" id="{A5D08827-4E68-2A96-ABAE-C071A5A4EEC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287826" y="1940736"/>
              <a:ext cx="633873" cy="633873"/>
            </a:xfrm>
            <a:prstGeom prst="rect">
              <a:avLst/>
            </a:prstGeom>
          </p:spPr>
        </p:pic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58B633F8-36D0-AD2A-6233-F577FF15701A}"/>
              </a:ext>
            </a:extLst>
          </p:cNvPr>
          <p:cNvGrpSpPr/>
          <p:nvPr/>
        </p:nvGrpSpPr>
        <p:grpSpPr>
          <a:xfrm>
            <a:off x="6243675" y="5502097"/>
            <a:ext cx="928767" cy="928767"/>
            <a:chOff x="3024843" y="1822787"/>
            <a:chExt cx="848112" cy="848112"/>
          </a:xfrm>
        </p:grpSpPr>
        <p:sp>
          <p:nvSpPr>
            <p:cNvPr id="76" name="Прямоугольник: скругленные углы 75">
              <a:extLst>
                <a:ext uri="{FF2B5EF4-FFF2-40B4-BE49-F238E27FC236}">
                  <a16:creationId xmlns:a16="http://schemas.microsoft.com/office/drawing/2014/main" id="{F310EA60-22E7-8991-E06D-DF77D1F38AD5}"/>
                </a:ext>
              </a:extLst>
            </p:cNvPr>
            <p:cNvSpPr/>
            <p:nvPr/>
          </p:nvSpPr>
          <p:spPr>
            <a:xfrm>
              <a:off x="3102082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7" name="Знак умножения 76">
              <a:extLst>
                <a:ext uri="{FF2B5EF4-FFF2-40B4-BE49-F238E27FC236}">
                  <a16:creationId xmlns:a16="http://schemas.microsoft.com/office/drawing/2014/main" id="{1F1A5DC4-D05C-A6EB-6C79-EDFB948AAD08}"/>
                </a:ext>
              </a:extLst>
            </p:cNvPr>
            <p:cNvSpPr/>
            <p:nvPr/>
          </p:nvSpPr>
          <p:spPr>
            <a:xfrm>
              <a:off x="3024843" y="1822787"/>
              <a:ext cx="848112" cy="848112"/>
            </a:xfrm>
            <a:prstGeom prst="mathMultiply">
              <a:avLst>
                <a:gd name="adj1" fmla="val 833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477FE026-0EF9-80D6-B5E2-A6ADCA942948}"/>
              </a:ext>
            </a:extLst>
          </p:cNvPr>
          <p:cNvGrpSpPr/>
          <p:nvPr/>
        </p:nvGrpSpPr>
        <p:grpSpPr>
          <a:xfrm>
            <a:off x="5406762" y="5602490"/>
            <a:ext cx="759598" cy="759598"/>
            <a:chOff x="2260608" y="1914462"/>
            <a:chExt cx="693634" cy="693634"/>
          </a:xfrm>
        </p:grpSpPr>
        <p:sp>
          <p:nvSpPr>
            <p:cNvPr id="79" name="Прямоугольник: скругленные углы 78">
              <a:extLst>
                <a:ext uri="{FF2B5EF4-FFF2-40B4-BE49-F238E27FC236}">
                  <a16:creationId xmlns:a16="http://schemas.microsoft.com/office/drawing/2014/main" id="{20D6F52C-0B06-8753-90CC-28B07BB761F7}"/>
                </a:ext>
              </a:extLst>
            </p:cNvPr>
            <p:cNvSpPr/>
            <p:nvPr/>
          </p:nvSpPr>
          <p:spPr>
            <a:xfrm>
              <a:off x="2260608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0" name="Рисунок 79" descr="Флажок со сплошной заливкой">
              <a:extLst>
                <a:ext uri="{FF2B5EF4-FFF2-40B4-BE49-F238E27FC236}">
                  <a16:creationId xmlns:a16="http://schemas.microsoft.com/office/drawing/2014/main" id="{E003792C-9C12-C422-9C3D-FFB0F844C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287826" y="1940736"/>
              <a:ext cx="633873" cy="633873"/>
            </a:xfrm>
            <a:prstGeom prst="rect">
              <a:avLst/>
            </a:prstGeom>
          </p:spPr>
        </p:pic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AA7F828A-53F4-93F2-BDB5-A448AF379CFD}"/>
              </a:ext>
            </a:extLst>
          </p:cNvPr>
          <p:cNvGrpSpPr/>
          <p:nvPr/>
        </p:nvGrpSpPr>
        <p:grpSpPr>
          <a:xfrm>
            <a:off x="8289945" y="5502097"/>
            <a:ext cx="928767" cy="928767"/>
            <a:chOff x="3024843" y="1822787"/>
            <a:chExt cx="848112" cy="848112"/>
          </a:xfrm>
        </p:grpSpPr>
        <p:sp>
          <p:nvSpPr>
            <p:cNvPr id="94" name="Прямоугольник: скругленные углы 93">
              <a:extLst>
                <a:ext uri="{FF2B5EF4-FFF2-40B4-BE49-F238E27FC236}">
                  <a16:creationId xmlns:a16="http://schemas.microsoft.com/office/drawing/2014/main" id="{48C9E73B-52CA-671E-AD5E-52795C1198B3}"/>
                </a:ext>
              </a:extLst>
            </p:cNvPr>
            <p:cNvSpPr/>
            <p:nvPr/>
          </p:nvSpPr>
          <p:spPr>
            <a:xfrm>
              <a:off x="3102082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96" name="Знак умножения 95">
              <a:extLst>
                <a:ext uri="{FF2B5EF4-FFF2-40B4-BE49-F238E27FC236}">
                  <a16:creationId xmlns:a16="http://schemas.microsoft.com/office/drawing/2014/main" id="{874621C2-4980-CE36-CA74-EC941BD93E7F}"/>
                </a:ext>
              </a:extLst>
            </p:cNvPr>
            <p:cNvSpPr/>
            <p:nvPr/>
          </p:nvSpPr>
          <p:spPr>
            <a:xfrm>
              <a:off x="3024843" y="1822787"/>
              <a:ext cx="848112" cy="848112"/>
            </a:xfrm>
            <a:prstGeom prst="mathMultiply">
              <a:avLst>
                <a:gd name="adj1" fmla="val 833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FAF9711C-488C-863B-15F2-025340BD0EBF}"/>
              </a:ext>
            </a:extLst>
          </p:cNvPr>
          <p:cNvGrpSpPr/>
          <p:nvPr/>
        </p:nvGrpSpPr>
        <p:grpSpPr>
          <a:xfrm>
            <a:off x="7453031" y="5602490"/>
            <a:ext cx="759598" cy="759598"/>
            <a:chOff x="2260608" y="1914462"/>
            <a:chExt cx="693634" cy="693634"/>
          </a:xfrm>
        </p:grpSpPr>
        <p:sp>
          <p:nvSpPr>
            <p:cNvPr id="100" name="Прямоугольник: скругленные углы 99">
              <a:extLst>
                <a:ext uri="{FF2B5EF4-FFF2-40B4-BE49-F238E27FC236}">
                  <a16:creationId xmlns:a16="http://schemas.microsoft.com/office/drawing/2014/main" id="{163A319E-3C15-7971-8C91-F7A8EADD4CFB}"/>
                </a:ext>
              </a:extLst>
            </p:cNvPr>
            <p:cNvSpPr/>
            <p:nvPr/>
          </p:nvSpPr>
          <p:spPr>
            <a:xfrm>
              <a:off x="2260608" y="1914462"/>
              <a:ext cx="693634" cy="693634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2" name="Рисунок 101" descr="Флажок со сплошной заливкой">
              <a:extLst>
                <a:ext uri="{FF2B5EF4-FFF2-40B4-BE49-F238E27FC236}">
                  <a16:creationId xmlns:a16="http://schemas.microsoft.com/office/drawing/2014/main" id="{79F3B33D-9CA3-CE57-2EAD-C78ACB7406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287826" y="1940736"/>
              <a:ext cx="633873" cy="633873"/>
            </a:xfrm>
            <a:prstGeom prst="rect">
              <a:avLst/>
            </a:prstGeom>
          </p:spPr>
        </p:pic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B2199CF2-87F0-90C9-BC18-1856FB3210CE}"/>
              </a:ext>
            </a:extLst>
          </p:cNvPr>
          <p:cNvSpPr txBox="1"/>
          <p:nvPr/>
        </p:nvSpPr>
        <p:spPr>
          <a:xfrm>
            <a:off x="890973" y="1469728"/>
            <a:ext cx="2263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/>
              <a:t>С – в середине слова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A7F3FEFC-DB45-FEE9-3776-834632D9A0C4}"/>
              </a:ext>
            </a:extLst>
          </p:cNvPr>
          <p:cNvSpPr txBox="1"/>
          <p:nvPr/>
        </p:nvSpPr>
        <p:spPr>
          <a:xfrm>
            <a:off x="7152278" y="1450942"/>
            <a:ext cx="2263707" cy="910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С – в начале слова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DFE92467-8D54-6338-3FBF-A3C1CEDC82CD}"/>
              </a:ext>
            </a:extLst>
          </p:cNvPr>
          <p:cNvSpPr txBox="1"/>
          <p:nvPr/>
        </p:nvSpPr>
        <p:spPr>
          <a:xfrm>
            <a:off x="5032970" y="1450942"/>
            <a:ext cx="2263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С – в конце слова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708D9488-2614-D533-7A35-12BEFDD4505A}"/>
              </a:ext>
            </a:extLst>
          </p:cNvPr>
          <p:cNvSpPr txBox="1"/>
          <p:nvPr/>
        </p:nvSpPr>
        <p:spPr>
          <a:xfrm>
            <a:off x="3034334" y="4745058"/>
            <a:ext cx="2263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С – в конце слова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A2CA5A66-E545-6511-B47F-E0CE90786670}"/>
              </a:ext>
            </a:extLst>
          </p:cNvPr>
          <p:cNvSpPr txBox="1"/>
          <p:nvPr/>
        </p:nvSpPr>
        <p:spPr>
          <a:xfrm>
            <a:off x="976249" y="4745058"/>
            <a:ext cx="22637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Похожие</a:t>
            </a:r>
            <a:r>
              <a:rPr lang="ru-RU" sz="2100" b="1" dirty="0"/>
              <a:t> по звучанию слова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D83A90E7-E4FB-01E7-2F9A-A5B8C4E67F62}"/>
              </a:ext>
            </a:extLst>
          </p:cNvPr>
          <p:cNvSpPr txBox="1"/>
          <p:nvPr/>
        </p:nvSpPr>
        <p:spPr>
          <a:xfrm>
            <a:off x="7204668" y="4770860"/>
            <a:ext cx="2263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Похожие по звучанию слова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28C5F509-10EA-3167-3D23-59B70BE611BF}"/>
              </a:ext>
            </a:extLst>
          </p:cNvPr>
          <p:cNvSpPr txBox="1"/>
          <p:nvPr/>
        </p:nvSpPr>
        <p:spPr>
          <a:xfrm>
            <a:off x="5105788" y="4757758"/>
            <a:ext cx="2263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/>
              <a:t>С – в середине слова</a:t>
            </a:r>
          </a:p>
        </p:txBody>
      </p:sp>
      <p:pic>
        <p:nvPicPr>
          <p:cNvPr id="133" name="Рисунок 132" descr="Изображение выглядит как птица, хищная птица, сов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D783381C-822D-128E-7D99-D075FB82C4A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72" y="289905"/>
            <a:ext cx="1256594" cy="1255325"/>
          </a:xfrm>
          <a:prstGeom prst="rect">
            <a:avLst/>
          </a:prstGeom>
        </p:spPr>
      </p:pic>
      <p:pic>
        <p:nvPicPr>
          <p:cNvPr id="136" name="Рисунок 135">
            <a:extLst>
              <a:ext uri="{FF2B5EF4-FFF2-40B4-BE49-F238E27FC236}">
                <a16:creationId xmlns:a16="http://schemas.microsoft.com/office/drawing/2014/main" id="{42F6E612-A066-04BB-E858-294D31758A0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546" y="3644293"/>
            <a:ext cx="1237253" cy="1237253"/>
          </a:xfrm>
          <a:prstGeom prst="rect">
            <a:avLst/>
          </a:prstGeom>
        </p:spPr>
      </p:pic>
      <p:pic>
        <p:nvPicPr>
          <p:cNvPr id="138" name="Рисунок 137" descr="Изображение выглядит как мебель&#10;&#10;Автоматически созданное описание">
            <a:extLst>
              <a:ext uri="{FF2B5EF4-FFF2-40B4-BE49-F238E27FC236}">
                <a16:creationId xmlns:a16="http://schemas.microsoft.com/office/drawing/2014/main" id="{4B1E16A6-FC5E-3055-58BC-F7283E8C8EE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900" y="138482"/>
            <a:ext cx="1669353" cy="1669353"/>
          </a:xfrm>
          <a:prstGeom prst="rect">
            <a:avLst/>
          </a:prstGeom>
        </p:spPr>
      </p:pic>
      <p:pic>
        <p:nvPicPr>
          <p:cNvPr id="140" name="Рисунок 139">
            <a:extLst>
              <a:ext uri="{FF2B5EF4-FFF2-40B4-BE49-F238E27FC236}">
                <a16:creationId xmlns:a16="http://schemas.microsoft.com/office/drawing/2014/main" id="{C9D9F36B-0931-727B-1899-4EC8CAFAE8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710" y="368096"/>
            <a:ext cx="1239388" cy="1240586"/>
          </a:xfrm>
          <a:prstGeom prst="rect">
            <a:avLst/>
          </a:prstGeom>
        </p:spPr>
      </p:pic>
      <p:pic>
        <p:nvPicPr>
          <p:cNvPr id="142" name="Рисунок 141" descr="Изображение выглядит как дерево, рисунок, карти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6E19225-03D4-5707-3399-1B3BD06EDC3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701" y="3571437"/>
            <a:ext cx="1398341" cy="1398341"/>
          </a:xfrm>
          <a:prstGeom prst="rect">
            <a:avLst/>
          </a:prstGeom>
        </p:spPr>
      </p:pic>
      <p:pic>
        <p:nvPicPr>
          <p:cNvPr id="143" name="Рисунок 142" descr="Изображение выглядит как птица, хищная птица, сов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8B64E925-905D-62DB-67D6-59D7DD6D6D1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856" y="3644293"/>
            <a:ext cx="1054088" cy="1053024"/>
          </a:xfrm>
          <a:prstGeom prst="rect">
            <a:avLst/>
          </a:prstGeom>
        </p:spPr>
      </p:pic>
      <p:pic>
        <p:nvPicPr>
          <p:cNvPr id="144" name="Рисунок 143">
            <a:extLst>
              <a:ext uri="{FF2B5EF4-FFF2-40B4-BE49-F238E27FC236}">
                <a16:creationId xmlns:a16="http://schemas.microsoft.com/office/drawing/2014/main" id="{3B6F0D3C-1794-04F8-6130-1AD02567046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684" y="3801776"/>
            <a:ext cx="1039655" cy="1040660"/>
          </a:xfrm>
          <a:prstGeom prst="rect">
            <a:avLst/>
          </a:prstGeom>
        </p:spPr>
      </p:pic>
      <p:pic>
        <p:nvPicPr>
          <p:cNvPr id="145" name="Рисунок 144" descr="Изображение выглядит как мебель&#10;&#10;Автоматически созданное описание">
            <a:extLst>
              <a:ext uri="{FF2B5EF4-FFF2-40B4-BE49-F238E27FC236}">
                <a16:creationId xmlns:a16="http://schemas.microsoft.com/office/drawing/2014/main" id="{A35A7BBB-4463-B392-75C1-DDD4CBD32F5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262" y="3678082"/>
            <a:ext cx="1034505" cy="1034505"/>
          </a:xfrm>
          <a:prstGeom prst="rect">
            <a:avLst/>
          </a:prstGeom>
        </p:spPr>
      </p:pic>
      <p:pic>
        <p:nvPicPr>
          <p:cNvPr id="146" name="Рисунок 145" descr="Изображение выглядит как дерево, рисунок, карти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2A3E843-1242-2685-45D5-810D2FA6112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113" y="3844763"/>
            <a:ext cx="1083078" cy="108307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813" y="623078"/>
            <a:ext cx="5342785" cy="5438192"/>
          </a:xfrm>
          <a:prstGeom prst="rect">
            <a:avLst/>
          </a:prstGeom>
        </p:spPr>
      </p:pic>
      <p:pic>
        <p:nvPicPr>
          <p:cNvPr id="147" name="Picture 14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653554" y="4322106"/>
            <a:ext cx="227647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38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2024-05-03T09:09:01Z</dcterms:created>
  <dcterms:modified xsi:type="dcterms:W3CDTF">2024-08-19T14:49:32Z</dcterms:modified>
</cp:coreProperties>
</file>