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90703D-1CEE-4A20-954D-1432357AB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661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89710" y="298908"/>
            <a:ext cx="8689950" cy="6382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C0AA78-A8FC-45D6-AA20-E202B35C059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57" y="374072"/>
            <a:ext cx="6858000" cy="6858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2E882CA-B76E-40CD-B875-8CE349BEE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1835653" y="2833619"/>
            <a:ext cx="957363" cy="2117447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8AD4AA6-7B65-4F40-A521-4A77F3E9D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>
            <a:off x="2793016" y="2458455"/>
            <a:ext cx="1884172" cy="1544265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C2F5791-98A8-4EE5-9D50-0C7834C65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>
            <a:off x="2832183" y="200081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1F5F47F-8ECD-4429-8E7F-C25F3720A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2803140" y="2075978"/>
            <a:ext cx="3636817" cy="1953491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BEBD800-AF6B-44A9-A6F0-FC4ED8AA3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6384757" y="2026227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20391B49-B809-43EE-842F-DB2F51C0F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2109911" y="597073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FE576B52-8DC7-43EF-87B4-AC753181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>
            <a:off x="2761518" y="4003194"/>
            <a:ext cx="5900638" cy="1044288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115CAADA-2022-4F43-B483-A8EB64F065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7" b="25767"/>
          <a:stretch/>
        </p:blipFill>
        <p:spPr>
          <a:xfrm>
            <a:off x="1807487" y="2075978"/>
            <a:ext cx="6858000" cy="338902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703F98F-870D-4B9D-A7D1-BAD0EEF44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823151" y="801815"/>
            <a:ext cx="896481" cy="1982791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2C92B133-B1F2-4550-B492-2D5CA4097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 rot="2391051">
            <a:off x="1403442" y="4961968"/>
            <a:ext cx="1766416" cy="1447752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38CDDC3-9EB4-458E-9658-5CBF45A81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 rot="20980166">
            <a:off x="5917469" y="423737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36CE8E9-BB8C-40B8-AEED-5B93966D4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5871163" y="333717"/>
            <a:ext cx="3023282" cy="1623935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7136A8BB-DC42-4B98-9E95-5B8C27F61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3830324" y="4959762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147817D-5027-4EAC-B932-D4DB6B6F7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6437437" y="3424370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BBFC018A-EC5D-4757-BB5A-61BA78762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 rot="20832732">
            <a:off x="3096838" y="950945"/>
            <a:ext cx="5139239" cy="909536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02" y="1097220"/>
            <a:ext cx="4543481" cy="4654299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2626" y="3579718"/>
            <a:ext cx="24860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CECDBB-91C6-4786-ACC1-F1C4E8A359A8}"/>
</file>

<file path=customXml/itemProps2.xml><?xml version="1.0" encoding="utf-8"?>
<ds:datastoreItem xmlns:ds="http://schemas.openxmlformats.org/officeDocument/2006/customXml" ds:itemID="{2AFE57CA-D48A-4CF0-896E-3E92C5F4B7B4}"/>
</file>

<file path=customXml/itemProps3.xml><?xml version="1.0" encoding="utf-8"?>
<ds:datastoreItem xmlns:ds="http://schemas.openxmlformats.org/officeDocument/2006/customXml" ds:itemID="{C1212D3F-D9A9-4DB9-959C-FB37349F52FF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2025-04-28T13:38:08Z</dcterms:created>
  <dcterms:modified xsi:type="dcterms:W3CDTF">2025-04-29T16:02:21Z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