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s://pixabay.com/en/question-mark-question-mark-symbol-706906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113122"/>
            <a:ext cx="12349114" cy="708895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1075058" y="196077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1037518" y="441441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321062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8004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H="1">
            <a:off x="701062" y="2806829"/>
            <a:ext cx="1242017" cy="1218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Крест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1966469" y="1539000"/>
            <a:ext cx="1242017" cy="1225100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97864" y="1934065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42117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H="1">
            <a:off x="4946453" y="2817359"/>
            <a:ext cx="1242822" cy="12078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566453" y="315899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842094" y="1903979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205288" y="1539000"/>
            <a:ext cx="1242822" cy="1241523"/>
          </a:xfrm>
          <a:prstGeom prst="plus">
            <a:avLst>
              <a:gd name="adj" fmla="val 463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697477" y="1522434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4" y="5519239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520" y="1380944"/>
            <a:ext cx="4161928" cy="42821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392" y="3382889"/>
            <a:ext cx="3076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D71A70-0571-4B6C-B08F-D006F7B1E5C8}"/>
</file>

<file path=customXml/itemProps2.xml><?xml version="1.0" encoding="utf-8"?>
<ds:datastoreItem xmlns:ds="http://schemas.openxmlformats.org/officeDocument/2006/customXml" ds:itemID="{0D70F718-1A63-43ED-8CF4-C2A4364D2DB4}"/>
</file>

<file path=customXml/itemProps3.xml><?xml version="1.0" encoding="utf-8"?>
<ds:datastoreItem xmlns:ds="http://schemas.openxmlformats.org/officeDocument/2006/customXml" ds:itemID="{645A7C6A-DA79-4E54-BB87-3D23E4DFBCF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2025-05-18T10:08:22Z</dcterms:created>
  <dcterms:modified xsi:type="dcterms:W3CDTF">2025-05-18T10:51:39Z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