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36" y="3569079"/>
            <a:ext cx="1272422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418341" y="4436113"/>
              <a:ext cx="8980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це</a:t>
              </a: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063667" y="3151774"/>
            <a:ext cx="2003242" cy="1936248"/>
            <a:chOff x="4960297" y="3450403"/>
            <a:chExt cx="2003242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4960297" y="4463321"/>
              <a:ext cx="20032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немає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35126" y="1934169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464224" y="3602416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211922" y="3177897"/>
            <a:ext cx="1647965" cy="1755379"/>
            <a:chOff x="5166412" y="3658205"/>
            <a:chExt cx="1647965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166412" y="4490254"/>
              <a:ext cx="15247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бачу</a:t>
              </a: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58" y="2047461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24479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2024-11-23T20:38:23Z</dcterms:modified>
</cp:coreProperties>
</file>