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svg"/><Relationship Id="rId9" Type="http://schemas.openxmlformats.org/officeDocument/2006/relationships/image" Target="../media/image6.png"/><Relationship Id="rId10" Type="http://schemas.openxmlformats.org/officeDocument/2006/relationships/image" Target="../media/image7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їла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1741" y="4498645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5374" y="5672539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17608" y="4463898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впав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5456" y="5640254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впала на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911168" y="4510196"/>
            <a:ext cx="5838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Полиця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кока-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2321" y="5651217"/>
            <a:ext cx="59937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879987" y="447880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пливуть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човну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62678" y="5657232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Човен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хвилях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7608" y="452611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пили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2737" y="5696651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Володі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75" y="105628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36890" y="2406015"/>
            <a:ext cx="3467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2024-04-26T07:01:00Z</dcterms:created>
  <dcterms:modified xsi:type="dcterms:W3CDTF">2024-10-24T08:32:53Z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